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25"/>
  </p:notesMasterIdLst>
  <p:sldIdLst>
    <p:sldId id="256" r:id="rId5"/>
    <p:sldId id="257" r:id="rId6"/>
    <p:sldId id="443" r:id="rId7"/>
    <p:sldId id="512" r:id="rId8"/>
    <p:sldId id="444" r:id="rId9"/>
    <p:sldId id="270" r:id="rId10"/>
    <p:sldId id="263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6" r:id="rId19"/>
    <p:sldId id="277" r:id="rId20"/>
    <p:sldId id="328" r:id="rId21"/>
    <p:sldId id="329" r:id="rId22"/>
    <p:sldId id="330" r:id="rId23"/>
    <p:sldId id="51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oryboard 표지" id="{2442DF95-AB04-47C1-B3E1-8782AFE1FF2C}">
          <p14:sldIdLst>
            <p14:sldId id="256"/>
          </p14:sldIdLst>
        </p14:section>
        <p14:section name="Storyboard 버전관리" id="{526F64F2-CD56-4A8C-B236-017DB42CAF83}">
          <p14:sldIdLst>
            <p14:sldId id="257"/>
          </p14:sldIdLst>
        </p14:section>
        <p14:section name="Data Flow Architecture" id="{5F403182-035A-4DEC-B1EA-B06F21079605}">
          <p14:sldIdLst/>
        </p14:section>
        <p14:section name="(DW) Table Relation" id="{9F93B672-431B-49F7-80B6-6B2AE29D0DE9}">
          <p14:sldIdLst/>
        </p14:section>
        <p14:section name="Page 레이아웃" id="{214116E7-7DCE-4357-AACD-F1839CAA1CF2}">
          <p14:sldIdLst>
            <p14:sldId id="443"/>
            <p14:sldId id="512"/>
            <p14:sldId id="444"/>
            <p14:sldId id="270"/>
            <p14:sldId id="263"/>
            <p14:sldId id="318"/>
            <p14:sldId id="319"/>
            <p14:sldId id="320"/>
            <p14:sldId id="321"/>
            <p14:sldId id="322"/>
            <p14:sldId id="323"/>
            <p14:sldId id="324"/>
            <p14:sldId id="326"/>
            <p14:sldId id="277"/>
            <p14:sldId id="328"/>
            <p14:sldId id="329"/>
            <p14:sldId id="330"/>
            <p14:sldId id="511"/>
          </p14:sldIdLst>
        </p14:section>
        <p14:section name="-" id="{6F322E29-2DA3-4441-843C-74799D64F78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9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6100C55-30EC-C4CC-B1A0-A2391DD6909F}" name="Allie Shin" initials="AS" userId="Allie Shin" providerId="None"/>
  <p188:author id="{E0C10D6C-72E3-3DFE-78C7-6DAD5851D626}" name="Jamie Yeo(여정문)" initials="JY" userId="S::Jamie.Yeo@mcloudbridge.com::4b3deb95-445a-41d6-b79d-e51058b527a1" providerId="AD"/>
  <p188:author id="{6859D599-FDFB-735F-6FE5-056F6DA8B600}" name="Ian Jeong(정민정)" initials="IJ" userId="Ian Jeong(정민정)" providerId="None"/>
  <p188:author id="{5261B5A5-10C0-CDE5-751B-9F647BBDAEA2}" name="Jamie Yeo(여정문)" initials="JY" userId="Jamie Yeo(여정문)" providerId="None"/>
  <p188:author id="{E0CF37DA-9486-0791-A86F-189824F9D00C}" name="Allie Shin(신유지)" initials="AS" userId="S::Allie.Shin@mcloudbridge.com::1f5526e5-b37a-4b0f-9cdc-abf08ea7ec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E46AB"/>
    <a:srgbClr val="000000"/>
    <a:srgbClr val="013CA6"/>
    <a:srgbClr val="7A98D0"/>
    <a:srgbClr val="CDCDCD"/>
    <a:srgbClr val="F2F5FA"/>
    <a:srgbClr val="DEE6F3"/>
    <a:srgbClr val="82AEFE"/>
    <a:srgbClr val="FB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E31B3A-CBF4-44DF-9466-17E4E4339A08}" v="318" dt="2023-08-23T03:47:41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45" autoAdjust="0"/>
  </p:normalViewPr>
  <p:slideViewPr>
    <p:cSldViewPr snapToGrid="0" showGuides="1">
      <p:cViewPr varScale="1">
        <p:scale>
          <a:sx n="113" d="100"/>
          <a:sy n="113" d="100"/>
        </p:scale>
        <p:origin x="312" y="96"/>
      </p:cViewPr>
      <p:guideLst>
        <p:guide orient="horz" pos="2160"/>
        <p:guide pos="49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ong, Jake (contracted)" userId="cb98d68d-c335-4ac8-a4bc-989f46b3ae95" providerId="ADAL" clId="{43E31B3A-CBF4-44DF-9466-17E4E4339A08}"/>
    <pc:docChg chg="undo redo custSel addSld delSld modSld modMainMaster modSection">
      <pc:chgData name="Jeong, Jake (contracted)" userId="cb98d68d-c335-4ac8-a4bc-989f46b3ae95" providerId="ADAL" clId="{43E31B3A-CBF4-44DF-9466-17E4E4339A08}" dt="2023-08-23T03:47:41.471" v="3658"/>
      <pc:docMkLst>
        <pc:docMk/>
      </pc:docMkLst>
      <pc:sldChg chg="addSp delSp modSp mod">
        <pc:chgData name="Jeong, Jake (contracted)" userId="cb98d68d-c335-4ac8-a4bc-989f46b3ae95" providerId="ADAL" clId="{43E31B3A-CBF4-44DF-9466-17E4E4339A08}" dt="2023-08-23T03:47:41.471" v="3658"/>
        <pc:sldMkLst>
          <pc:docMk/>
          <pc:sldMk cId="3509786476" sldId="257"/>
        </pc:sldMkLst>
        <pc:spChg chg="del">
          <ac:chgData name="Jeong, Jake (contracted)" userId="cb98d68d-c335-4ac8-a4bc-989f46b3ae95" providerId="ADAL" clId="{43E31B3A-CBF4-44DF-9466-17E4E4339A08}" dt="2023-08-23T03:46:59.321" v="3609" actId="478"/>
          <ac:spMkLst>
            <pc:docMk/>
            <pc:sldMk cId="3509786476" sldId="257"/>
            <ac:spMk id="5" creationId="{0B78C50F-30E0-F397-E4D3-A4FBC2B7B817}"/>
          </ac:spMkLst>
        </pc:spChg>
        <pc:spChg chg="del">
          <ac:chgData name="Jeong, Jake (contracted)" userId="cb98d68d-c335-4ac8-a4bc-989f46b3ae95" providerId="ADAL" clId="{43E31B3A-CBF4-44DF-9466-17E4E4339A08}" dt="2023-08-23T03:46:59.321" v="3609" actId="478"/>
          <ac:spMkLst>
            <pc:docMk/>
            <pc:sldMk cId="3509786476" sldId="257"/>
            <ac:spMk id="9" creationId="{33755E78-60BD-2FC7-34E9-D0FD1E496A4B}"/>
          </ac:spMkLst>
        </pc:spChg>
        <pc:spChg chg="add del mod">
          <ac:chgData name="Jeong, Jake (contracted)" userId="cb98d68d-c335-4ac8-a4bc-989f46b3ae95" providerId="ADAL" clId="{43E31B3A-CBF4-44DF-9466-17E4E4339A08}" dt="2023-08-23T03:47:06" v="3612" actId="478"/>
          <ac:spMkLst>
            <pc:docMk/>
            <pc:sldMk cId="3509786476" sldId="257"/>
            <ac:spMk id="10" creationId="{F49A455E-71A3-5922-F487-BA008D942A15}"/>
          </ac:spMkLst>
        </pc:spChg>
        <pc:spChg chg="add del mod">
          <ac:chgData name="Jeong, Jake (contracted)" userId="cb98d68d-c335-4ac8-a4bc-989f46b3ae95" providerId="ADAL" clId="{43E31B3A-CBF4-44DF-9466-17E4E4339A08}" dt="2023-08-23T03:47:06" v="3612" actId="478"/>
          <ac:spMkLst>
            <pc:docMk/>
            <pc:sldMk cId="3509786476" sldId="257"/>
            <ac:spMk id="18" creationId="{2E087FB6-ADA5-75D0-C8C6-BE72CC11787A}"/>
          </ac:spMkLst>
        </pc:spChg>
        <pc:spChg chg="add del mod">
          <ac:chgData name="Jeong, Jake (contracted)" userId="cb98d68d-c335-4ac8-a4bc-989f46b3ae95" providerId="ADAL" clId="{43E31B3A-CBF4-44DF-9466-17E4E4339A08}" dt="2023-08-23T03:47:01.034" v="3611"/>
          <ac:spMkLst>
            <pc:docMk/>
            <pc:sldMk cId="3509786476" sldId="257"/>
            <ac:spMk id="19" creationId="{44910604-18A7-A60B-0309-6A265738175B}"/>
          </ac:spMkLst>
        </pc:spChg>
        <pc:spChg chg="add del mod">
          <ac:chgData name="Jeong, Jake (contracted)" userId="cb98d68d-c335-4ac8-a4bc-989f46b3ae95" providerId="ADAL" clId="{43E31B3A-CBF4-44DF-9466-17E4E4339A08}" dt="2023-08-23T03:47:01.034" v="3611"/>
          <ac:spMkLst>
            <pc:docMk/>
            <pc:sldMk cId="3509786476" sldId="257"/>
            <ac:spMk id="20" creationId="{4562CFCC-F4C6-51CD-1825-48457772F09E}"/>
          </ac:spMkLst>
        </pc:spChg>
        <pc:spChg chg="add mod">
          <ac:chgData name="Jeong, Jake (contracted)" userId="cb98d68d-c335-4ac8-a4bc-989f46b3ae95" providerId="ADAL" clId="{43E31B3A-CBF4-44DF-9466-17E4E4339A08}" dt="2023-08-23T03:47:06.499" v="3613"/>
          <ac:spMkLst>
            <pc:docMk/>
            <pc:sldMk cId="3509786476" sldId="257"/>
            <ac:spMk id="21" creationId="{63DCC898-FC3E-ADFD-621F-12D4D988CD41}"/>
          </ac:spMkLst>
        </pc:spChg>
        <pc:spChg chg="add mod">
          <ac:chgData name="Jeong, Jake (contracted)" userId="cb98d68d-c335-4ac8-a4bc-989f46b3ae95" providerId="ADAL" clId="{43E31B3A-CBF4-44DF-9466-17E4E4339A08}" dt="2023-08-23T03:47:06.499" v="3613"/>
          <ac:spMkLst>
            <pc:docMk/>
            <pc:sldMk cId="3509786476" sldId="257"/>
            <ac:spMk id="22" creationId="{C1061E83-8012-7878-98A3-DD4C0EAD5032}"/>
          </ac:spMkLst>
        </pc:spChg>
        <pc:graphicFrameChg chg="modGraphic">
          <ac:chgData name="Jeong, Jake (contracted)" userId="cb98d68d-c335-4ac8-a4bc-989f46b3ae95" providerId="ADAL" clId="{43E31B3A-CBF4-44DF-9466-17E4E4339A08}" dt="2023-08-23T03:47:15.239" v="3616" actId="20577"/>
          <ac:graphicFrameMkLst>
            <pc:docMk/>
            <pc:sldMk cId="3509786476" sldId="257"/>
            <ac:graphicFrameMk id="13" creationId="{4B608032-42F1-5475-39C0-50FEA2DFD90D}"/>
          </ac:graphicFrameMkLst>
        </pc:graphicFrameChg>
        <pc:graphicFrameChg chg="mod modGraphic">
          <ac:chgData name="Jeong, Jake (contracted)" userId="cb98d68d-c335-4ac8-a4bc-989f46b3ae95" providerId="ADAL" clId="{43E31B3A-CBF4-44DF-9466-17E4E4339A08}" dt="2023-08-23T03:47:41.471" v="3658"/>
          <ac:graphicFrameMkLst>
            <pc:docMk/>
            <pc:sldMk cId="3509786476" sldId="257"/>
            <ac:graphicFrameMk id="14" creationId="{5E52A962-3142-A9E8-53A9-A3CB656566B2}"/>
          </ac:graphicFrameMkLst>
        </pc:graphicFrameChg>
        <pc:graphicFrameChg chg="modGraphic">
          <ac:chgData name="Jeong, Jake (contracted)" userId="cb98d68d-c335-4ac8-a4bc-989f46b3ae95" providerId="ADAL" clId="{43E31B3A-CBF4-44DF-9466-17E4E4339A08}" dt="2023-08-23T03:47:25.311" v="3622" actId="20577"/>
          <ac:graphicFrameMkLst>
            <pc:docMk/>
            <pc:sldMk cId="3509786476" sldId="257"/>
            <ac:graphicFrameMk id="15" creationId="{58AAC914-23C0-90F5-40EC-49AB85602849}"/>
          </ac:graphicFrameMkLst>
        </pc:graphicFrameChg>
      </pc:sldChg>
      <pc:sldChg chg="del">
        <pc:chgData name="Jeong, Jake (contracted)" userId="cb98d68d-c335-4ac8-a4bc-989f46b3ae95" providerId="ADAL" clId="{43E31B3A-CBF4-44DF-9466-17E4E4339A08}" dt="2023-08-22T23:53:44.890" v="115" actId="47"/>
        <pc:sldMkLst>
          <pc:docMk/>
          <pc:sldMk cId="2300204434" sldId="260"/>
        </pc:sldMkLst>
      </pc:sldChg>
      <pc:sldChg chg="del">
        <pc:chgData name="Jeong, Jake (contracted)" userId="cb98d68d-c335-4ac8-a4bc-989f46b3ae95" providerId="ADAL" clId="{43E31B3A-CBF4-44DF-9466-17E4E4339A08}" dt="2023-08-22T23:53:51.265" v="116" actId="47"/>
        <pc:sldMkLst>
          <pc:docMk/>
          <pc:sldMk cId="2776314259" sldId="261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30316507" sldId="262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479194015" sldId="26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81371193" sldId="266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969715901" sldId="267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561082799" sldId="268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657612428" sldId="27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701066524" sldId="278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435632677" sldId="279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121641124" sldId="28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4101827598" sldId="282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188413882" sldId="283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162190619" sldId="284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32262324" sldId="28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018727491" sldId="286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157728640" sldId="287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790524552" sldId="288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031678442" sldId="29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25789482" sldId="292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326156469" sldId="293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453510523" sldId="29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069140938" sldId="296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7304496" sldId="297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941052629" sldId="299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322566094" sldId="300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845287376" sldId="30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501724141" sldId="304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690353276" sldId="30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835837976" sldId="306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232009527" sldId="307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139102769" sldId="308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022012199" sldId="309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823311015" sldId="310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218089370" sldId="31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600839731" sldId="312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470633295" sldId="327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661390266" sldId="33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121965368" sldId="332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763662358" sldId="334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360241080" sldId="33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591881592" sldId="336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330149887" sldId="339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218664542" sldId="34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050553783" sldId="342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347927416" sldId="343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442111131" sldId="344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658756139" sldId="34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557072933" sldId="346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500010857" sldId="347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4115127326" sldId="348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700326840" sldId="349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25944394" sldId="350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990357861" sldId="35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567890181" sldId="353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516470087" sldId="354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692844230" sldId="355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4294205468" sldId="356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789156545" sldId="357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722174807" sldId="358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964523610" sldId="359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906320000" sldId="362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4152903016" sldId="363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260441347" sldId="364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617185310" sldId="36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282136046" sldId="367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970785922" sldId="368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410500166" sldId="369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6930953" sldId="370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245777623" sldId="37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673912756" sldId="372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423852436" sldId="373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083282672" sldId="374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829772108" sldId="37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76610560" sldId="376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32516297" sldId="377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625217507" sldId="378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509153045" sldId="379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043296949" sldId="380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438383038" sldId="381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135878886" sldId="382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712726083" sldId="383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720233274" sldId="384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561564432" sldId="385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666832108" sldId="386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974293695" sldId="387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118158636" sldId="388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409659167" sldId="389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951581498" sldId="390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760724206" sldId="394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976257732" sldId="395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400801399" sldId="396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497538491" sldId="397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335948748" sldId="398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1545128" sldId="399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551518034" sldId="400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528369516" sldId="401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867055785" sldId="402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62198664" sldId="40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630679963" sldId="407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834989903" sldId="408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041575347" sldId="410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520105079" sldId="41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895638775" sldId="412"/>
        </pc:sldMkLst>
      </pc:sldChg>
      <pc:sldChg chg="addSp delSp modSp add del mod delCm">
        <pc:chgData name="Jeong, Jake (contracted)" userId="cb98d68d-c335-4ac8-a4bc-989f46b3ae95" providerId="ADAL" clId="{43E31B3A-CBF4-44DF-9466-17E4E4339A08}" dt="2023-08-23T00:07:07.349" v="240" actId="47"/>
        <pc:sldMkLst>
          <pc:docMk/>
          <pc:sldMk cId="2887416177" sldId="416"/>
        </pc:sldMkLst>
        <pc:spChg chg="add del">
          <ac:chgData name="Jeong, Jake (contracted)" userId="cb98d68d-c335-4ac8-a4bc-989f46b3ae95" providerId="ADAL" clId="{43E31B3A-CBF4-44DF-9466-17E4E4339A08}" dt="2023-08-23T00:06:28.023" v="231" actId="478"/>
          <ac:spMkLst>
            <pc:docMk/>
            <pc:sldMk cId="2887416177" sldId="416"/>
            <ac:spMk id="2" creationId="{D6013C13-1F70-0CD4-019C-CB685C5C7584}"/>
          </ac:spMkLst>
        </pc:spChg>
        <pc:spChg chg="add del mod">
          <ac:chgData name="Jeong, Jake (contracted)" userId="cb98d68d-c335-4ac8-a4bc-989f46b3ae95" providerId="ADAL" clId="{43E31B3A-CBF4-44DF-9466-17E4E4339A08}" dt="2023-08-23T00:06:28.023" v="231" actId="478"/>
          <ac:spMkLst>
            <pc:docMk/>
            <pc:sldMk cId="2887416177" sldId="416"/>
            <ac:spMk id="6" creationId="{90E77DAC-106D-6CB5-5954-92C7592DA559}"/>
          </ac:spMkLst>
        </pc:spChg>
        <pc:spChg chg="mod">
          <ac:chgData name="Jeong, Jake (contracted)" userId="cb98d68d-c335-4ac8-a4bc-989f46b3ae95" providerId="ADAL" clId="{43E31B3A-CBF4-44DF-9466-17E4E4339A08}" dt="2023-08-23T00:05:14.726" v="156" actId="404"/>
          <ac:spMkLst>
            <pc:docMk/>
            <pc:sldMk cId="2887416177" sldId="416"/>
            <ac:spMk id="19" creationId="{E8D7BB20-D95E-79C0-7D1E-2504325E5C0A}"/>
          </ac:spMkLst>
        </pc:spChg>
        <pc:spChg chg="mod">
          <ac:chgData name="Jeong, Jake (contracted)" userId="cb98d68d-c335-4ac8-a4bc-989f46b3ae95" providerId="ADAL" clId="{43E31B3A-CBF4-44DF-9466-17E4E4339A08}" dt="2023-08-23T00:06:17.568" v="229" actId="20577"/>
          <ac:spMkLst>
            <pc:docMk/>
            <pc:sldMk cId="2887416177" sldId="416"/>
            <ac:spMk id="20" creationId="{DF8636E7-8D71-F646-4BE4-FA56414536C8}"/>
          </ac:spMkLst>
        </pc:spChg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816938320" sldId="423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479258961" sldId="424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222377277" sldId="425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146977782" sldId="426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204478165" sldId="427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638646825" sldId="428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876034633" sldId="429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299643642" sldId="430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640092248" sldId="43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4213695743" sldId="432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447439201" sldId="433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854209893" sldId="434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837546682" sldId="43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157894958" sldId="436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922804218" sldId="44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385144382" sldId="442"/>
        </pc:sldMkLst>
      </pc:sldChg>
      <pc:sldChg chg="addSp delSp modSp mod">
        <pc:chgData name="Jeong, Jake (contracted)" userId="cb98d68d-c335-4ac8-a4bc-989f46b3ae95" providerId="ADAL" clId="{43E31B3A-CBF4-44DF-9466-17E4E4339A08}" dt="2023-08-23T01:19:50.750" v="1523" actId="1076"/>
        <pc:sldMkLst>
          <pc:docMk/>
          <pc:sldMk cId="683703589" sldId="443"/>
        </pc:sldMkLst>
        <pc:spChg chg="add del mod">
          <ac:chgData name="Jeong, Jake (contracted)" userId="cb98d68d-c335-4ac8-a4bc-989f46b3ae95" providerId="ADAL" clId="{43E31B3A-CBF4-44DF-9466-17E4E4339A08}" dt="2023-08-23T00:07:04.374" v="239"/>
          <ac:spMkLst>
            <pc:docMk/>
            <pc:sldMk cId="683703589" sldId="443"/>
            <ac:spMk id="2" creationId="{7892A867-1B3F-E379-1648-57088FF22632}"/>
          </ac:spMkLst>
        </pc:spChg>
        <pc:spChg chg="mod">
          <ac:chgData name="Jeong, Jake (contracted)" userId="cb98d68d-c335-4ac8-a4bc-989f46b3ae95" providerId="ADAL" clId="{43E31B3A-CBF4-44DF-9466-17E4E4339A08}" dt="2023-08-23T00:17:35.696" v="374" actId="20577"/>
          <ac:spMkLst>
            <pc:docMk/>
            <pc:sldMk cId="683703589" sldId="443"/>
            <ac:spMk id="4" creationId="{7BF60A9B-8385-2F0D-856F-CD11388A943B}"/>
          </ac:spMkLst>
        </pc:spChg>
        <pc:spChg chg="add del mod">
          <ac:chgData name="Jeong, Jake (contracted)" userId="cb98d68d-c335-4ac8-a4bc-989f46b3ae95" providerId="ADAL" clId="{43E31B3A-CBF4-44DF-9466-17E4E4339A08}" dt="2023-08-23T00:07:04.374" v="239"/>
          <ac:spMkLst>
            <pc:docMk/>
            <pc:sldMk cId="683703589" sldId="443"/>
            <ac:spMk id="5" creationId="{E280DAE9-D2CB-F8F6-84C8-89434DF80C6A}"/>
          </ac:spMkLst>
        </pc:spChg>
        <pc:spChg chg="add del">
          <ac:chgData name="Jeong, Jake (contracted)" userId="cb98d68d-c335-4ac8-a4bc-989f46b3ae95" providerId="ADAL" clId="{43E31B3A-CBF4-44DF-9466-17E4E4339A08}" dt="2023-08-23T00:07:03.499" v="238" actId="478"/>
          <ac:spMkLst>
            <pc:docMk/>
            <pc:sldMk cId="683703589" sldId="443"/>
            <ac:spMk id="7" creationId="{5F781FF1-0B52-432E-63E7-FECF39065847}"/>
          </ac:spMkLst>
        </pc:spChg>
        <pc:spChg chg="add del">
          <ac:chgData name="Jeong, Jake (contracted)" userId="cb98d68d-c335-4ac8-a4bc-989f46b3ae95" providerId="ADAL" clId="{43E31B3A-CBF4-44DF-9466-17E4E4339A08}" dt="2023-08-23T00:07:03.499" v="238" actId="478"/>
          <ac:spMkLst>
            <pc:docMk/>
            <pc:sldMk cId="683703589" sldId="443"/>
            <ac:spMk id="8" creationId="{49442531-1EAD-3998-687D-EF08244BF654}"/>
          </ac:spMkLst>
        </pc:spChg>
        <pc:spChg chg="add mod topLvl">
          <ac:chgData name="Jeong, Jake (contracted)" userId="cb98d68d-c335-4ac8-a4bc-989f46b3ae95" providerId="ADAL" clId="{43E31B3A-CBF4-44DF-9466-17E4E4339A08}" dt="2023-08-23T01:19:47.874" v="1521" actId="1076"/>
          <ac:spMkLst>
            <pc:docMk/>
            <pc:sldMk cId="683703589" sldId="443"/>
            <ac:spMk id="9" creationId="{00C4753A-0211-83F5-A488-53124198168D}"/>
          </ac:spMkLst>
        </pc:spChg>
        <pc:spChg chg="mod">
          <ac:chgData name="Jeong, Jake (contracted)" userId="cb98d68d-c335-4ac8-a4bc-989f46b3ae95" providerId="ADAL" clId="{43E31B3A-CBF4-44DF-9466-17E4E4339A08}" dt="2023-08-23T00:16:37.257" v="364" actId="20577"/>
          <ac:spMkLst>
            <pc:docMk/>
            <pc:sldMk cId="683703589" sldId="443"/>
            <ac:spMk id="17" creationId="{6F0E0AD3-5D9E-B3D7-8F56-8296DF5ED871}"/>
          </ac:spMkLst>
        </pc:spChg>
        <pc:spChg chg="add mod topLvl">
          <ac:chgData name="Jeong, Jake (contracted)" userId="cb98d68d-c335-4ac8-a4bc-989f46b3ae95" providerId="ADAL" clId="{43E31B3A-CBF4-44DF-9466-17E4E4339A08}" dt="2023-08-23T01:16:17.456" v="1448" actId="165"/>
          <ac:spMkLst>
            <pc:docMk/>
            <pc:sldMk cId="683703589" sldId="443"/>
            <ac:spMk id="23" creationId="{F4FA386A-C244-8D19-7FF7-2E43B4D231AA}"/>
          </ac:spMkLst>
        </pc:spChg>
        <pc:spChg chg="add del mod">
          <ac:chgData name="Jeong, Jake (contracted)" userId="cb98d68d-c335-4ac8-a4bc-989f46b3ae95" providerId="ADAL" clId="{43E31B3A-CBF4-44DF-9466-17E4E4339A08}" dt="2023-08-23T00:25:33.843" v="521" actId="478"/>
          <ac:spMkLst>
            <pc:docMk/>
            <pc:sldMk cId="683703589" sldId="443"/>
            <ac:spMk id="24" creationId="{794A52F6-A0A8-EB61-BD1B-67D9B5505037}"/>
          </ac:spMkLst>
        </pc:spChg>
        <pc:spChg chg="add del mod">
          <ac:chgData name="Jeong, Jake (contracted)" userId="cb98d68d-c335-4ac8-a4bc-989f46b3ae95" providerId="ADAL" clId="{43E31B3A-CBF4-44DF-9466-17E4E4339A08}" dt="2023-08-23T00:28:08.587" v="546" actId="478"/>
          <ac:spMkLst>
            <pc:docMk/>
            <pc:sldMk cId="683703589" sldId="443"/>
            <ac:spMk id="25" creationId="{70D697B7-EB6E-CDB8-7B89-D51640150186}"/>
          </ac:spMkLst>
        </pc:spChg>
        <pc:spChg chg="add mod ord topLvl">
          <ac:chgData name="Jeong, Jake (contracted)" userId="cb98d68d-c335-4ac8-a4bc-989f46b3ae95" providerId="ADAL" clId="{43E31B3A-CBF4-44DF-9466-17E4E4339A08}" dt="2023-08-23T01:16:35.529" v="1451" actId="164"/>
          <ac:spMkLst>
            <pc:docMk/>
            <pc:sldMk cId="683703589" sldId="443"/>
            <ac:spMk id="29" creationId="{FF9FF9EF-688D-0DE9-A707-5B6ECF5A29EA}"/>
          </ac:spMkLst>
        </pc:spChg>
        <pc:spChg chg="add mod">
          <ac:chgData name="Jeong, Jake (contracted)" userId="cb98d68d-c335-4ac8-a4bc-989f46b3ae95" providerId="ADAL" clId="{43E31B3A-CBF4-44DF-9466-17E4E4339A08}" dt="2023-08-23T00:33:04.169" v="581" actId="571"/>
          <ac:spMkLst>
            <pc:docMk/>
            <pc:sldMk cId="683703589" sldId="443"/>
            <ac:spMk id="31" creationId="{D3846C07-4914-0AE0-F81B-A1CC9E9E10CB}"/>
          </ac:spMkLst>
        </pc:spChg>
        <pc:spChg chg="add mod topLvl">
          <ac:chgData name="Jeong, Jake (contracted)" userId="cb98d68d-c335-4ac8-a4bc-989f46b3ae95" providerId="ADAL" clId="{43E31B3A-CBF4-44DF-9466-17E4E4339A08}" dt="2023-08-23T01:16:35.529" v="1451" actId="164"/>
          <ac:spMkLst>
            <pc:docMk/>
            <pc:sldMk cId="683703589" sldId="443"/>
            <ac:spMk id="33" creationId="{EEE779D0-3B40-29B3-D3A4-FC83EF2DBE10}"/>
          </ac:spMkLst>
        </pc:spChg>
        <pc:spChg chg="add mod topLvl">
          <ac:chgData name="Jeong, Jake (contracted)" userId="cb98d68d-c335-4ac8-a4bc-989f46b3ae95" providerId="ADAL" clId="{43E31B3A-CBF4-44DF-9466-17E4E4339A08}" dt="2023-08-23T01:16:35.529" v="1451" actId="164"/>
          <ac:spMkLst>
            <pc:docMk/>
            <pc:sldMk cId="683703589" sldId="443"/>
            <ac:spMk id="36" creationId="{303203CF-DB0D-52CB-77F3-3BBC4B51CB17}"/>
          </ac:spMkLst>
        </pc:spChg>
        <pc:spChg chg="add mod topLvl">
          <ac:chgData name="Jeong, Jake (contracted)" userId="cb98d68d-c335-4ac8-a4bc-989f46b3ae95" providerId="ADAL" clId="{43E31B3A-CBF4-44DF-9466-17E4E4339A08}" dt="2023-08-23T01:16:35.529" v="1451" actId="164"/>
          <ac:spMkLst>
            <pc:docMk/>
            <pc:sldMk cId="683703589" sldId="443"/>
            <ac:spMk id="38" creationId="{747112F0-E8CC-106E-1C80-7D02E91DC10F}"/>
          </ac:spMkLst>
        </pc:spChg>
        <pc:spChg chg="add mod">
          <ac:chgData name="Jeong, Jake (contracted)" userId="cb98d68d-c335-4ac8-a4bc-989f46b3ae95" providerId="ADAL" clId="{43E31B3A-CBF4-44DF-9466-17E4E4339A08}" dt="2023-08-23T00:41:56.012" v="759" actId="571"/>
          <ac:spMkLst>
            <pc:docMk/>
            <pc:sldMk cId="683703589" sldId="443"/>
            <ac:spMk id="41" creationId="{28DD7B83-174A-033E-FBC4-8DD8962F56BA}"/>
          </ac:spMkLst>
        </pc:spChg>
        <pc:spChg chg="add mod">
          <ac:chgData name="Jeong, Jake (contracted)" userId="cb98d68d-c335-4ac8-a4bc-989f46b3ae95" providerId="ADAL" clId="{43E31B3A-CBF4-44DF-9466-17E4E4339A08}" dt="2023-08-23T00:41:56.012" v="759" actId="571"/>
          <ac:spMkLst>
            <pc:docMk/>
            <pc:sldMk cId="683703589" sldId="443"/>
            <ac:spMk id="42" creationId="{7F107A83-9DB2-F6D2-475E-7E84A494CA9C}"/>
          </ac:spMkLst>
        </pc:spChg>
        <pc:spChg chg="add mod topLvl">
          <ac:chgData name="Jeong, Jake (contracted)" userId="cb98d68d-c335-4ac8-a4bc-989f46b3ae95" providerId="ADAL" clId="{43E31B3A-CBF4-44DF-9466-17E4E4339A08}" dt="2023-08-23T01:16:35.529" v="1451" actId="164"/>
          <ac:spMkLst>
            <pc:docMk/>
            <pc:sldMk cId="683703589" sldId="443"/>
            <ac:spMk id="57" creationId="{61CC6F82-8766-70FB-E613-EF534039D7A2}"/>
          </ac:spMkLst>
        </pc:spChg>
        <pc:spChg chg="add del mod">
          <ac:chgData name="Jeong, Jake (contracted)" userId="cb98d68d-c335-4ac8-a4bc-989f46b3ae95" providerId="ADAL" clId="{43E31B3A-CBF4-44DF-9466-17E4E4339A08}" dt="2023-08-23T01:04:19.916" v="1180" actId="478"/>
          <ac:spMkLst>
            <pc:docMk/>
            <pc:sldMk cId="683703589" sldId="443"/>
            <ac:spMk id="60" creationId="{FCBB7CFD-E627-383D-4DA0-4ED1D88793D8}"/>
          </ac:spMkLst>
        </pc:spChg>
        <pc:spChg chg="add del mod">
          <ac:chgData name="Jeong, Jake (contracted)" userId="cb98d68d-c335-4ac8-a4bc-989f46b3ae95" providerId="ADAL" clId="{43E31B3A-CBF4-44DF-9466-17E4E4339A08}" dt="2023-08-23T01:05:03.409" v="1194" actId="478"/>
          <ac:spMkLst>
            <pc:docMk/>
            <pc:sldMk cId="683703589" sldId="443"/>
            <ac:spMk id="61" creationId="{8814021B-72BC-BA67-F927-07AF0533BBC4}"/>
          </ac:spMkLst>
        </pc:spChg>
        <pc:spChg chg="add del mod">
          <ac:chgData name="Jeong, Jake (contracted)" userId="cb98d68d-c335-4ac8-a4bc-989f46b3ae95" providerId="ADAL" clId="{43E31B3A-CBF4-44DF-9466-17E4E4339A08}" dt="2023-08-23T01:09:26.577" v="1308" actId="478"/>
          <ac:spMkLst>
            <pc:docMk/>
            <pc:sldMk cId="683703589" sldId="443"/>
            <ac:spMk id="62" creationId="{05285FE2-BB30-67BC-2D60-66391E8C4CAA}"/>
          </ac:spMkLst>
        </pc:spChg>
        <pc:spChg chg="add mod topLvl">
          <ac:chgData name="Jeong, Jake (contracted)" userId="cb98d68d-c335-4ac8-a4bc-989f46b3ae95" providerId="ADAL" clId="{43E31B3A-CBF4-44DF-9466-17E4E4339A08}" dt="2023-08-23T01:16:17.456" v="1448" actId="165"/>
          <ac:spMkLst>
            <pc:docMk/>
            <pc:sldMk cId="683703589" sldId="443"/>
            <ac:spMk id="1024" creationId="{77937186-9F6E-0B6E-3055-B07ECBCB2C1A}"/>
          </ac:spMkLst>
        </pc:spChg>
        <pc:spChg chg="add mod">
          <ac:chgData name="Jeong, Jake (contracted)" userId="cb98d68d-c335-4ac8-a4bc-989f46b3ae95" providerId="ADAL" clId="{43E31B3A-CBF4-44DF-9466-17E4E4339A08}" dt="2023-08-23T01:15:26.607" v="1440" actId="164"/>
          <ac:spMkLst>
            <pc:docMk/>
            <pc:sldMk cId="683703589" sldId="443"/>
            <ac:spMk id="1025" creationId="{C4429FDA-73EE-6A65-2397-B654FE0E5803}"/>
          </ac:spMkLst>
        </pc:spChg>
        <pc:spChg chg="add mod">
          <ac:chgData name="Jeong, Jake (contracted)" userId="cb98d68d-c335-4ac8-a4bc-989f46b3ae95" providerId="ADAL" clId="{43E31B3A-CBF4-44DF-9466-17E4E4339A08}" dt="2023-08-23T01:15:26.607" v="1440" actId="164"/>
          <ac:spMkLst>
            <pc:docMk/>
            <pc:sldMk cId="683703589" sldId="443"/>
            <ac:spMk id="1027" creationId="{3CF13272-EA45-8F6C-FA3D-DB78D0BDD259}"/>
          </ac:spMkLst>
        </pc:spChg>
        <pc:spChg chg="add del mod">
          <ac:chgData name="Jeong, Jake (contracted)" userId="cb98d68d-c335-4ac8-a4bc-989f46b3ae95" providerId="ADAL" clId="{43E31B3A-CBF4-44DF-9466-17E4E4339A08}" dt="2023-08-23T01:08:59.310" v="1292" actId="767"/>
          <ac:spMkLst>
            <pc:docMk/>
            <pc:sldMk cId="683703589" sldId="443"/>
            <ac:spMk id="1028" creationId="{CF5D72D7-DB26-AEC2-3581-7A3315E4ABBF}"/>
          </ac:spMkLst>
        </pc:spChg>
        <pc:spChg chg="add del mod">
          <ac:chgData name="Jeong, Jake (contracted)" userId="cb98d68d-c335-4ac8-a4bc-989f46b3ae95" providerId="ADAL" clId="{43E31B3A-CBF4-44DF-9466-17E4E4339A08}" dt="2023-08-23T01:09:16.631" v="1306" actId="478"/>
          <ac:spMkLst>
            <pc:docMk/>
            <pc:sldMk cId="683703589" sldId="443"/>
            <ac:spMk id="1029" creationId="{6508FAA3-E8AB-844D-DD85-60766FC504E7}"/>
          </ac:spMkLst>
        </pc:spChg>
        <pc:spChg chg="add del mod">
          <ac:chgData name="Jeong, Jake (contracted)" userId="cb98d68d-c335-4ac8-a4bc-989f46b3ae95" providerId="ADAL" clId="{43E31B3A-CBF4-44DF-9466-17E4E4339A08}" dt="2023-08-23T01:09:53.892" v="1328" actId="478"/>
          <ac:spMkLst>
            <pc:docMk/>
            <pc:sldMk cId="683703589" sldId="443"/>
            <ac:spMk id="1030" creationId="{E2CD97F2-F9D7-10C6-DE11-9B9BD825B220}"/>
          </ac:spMkLst>
        </pc:spChg>
        <pc:spChg chg="add mod topLvl">
          <ac:chgData name="Jeong, Jake (contracted)" userId="cb98d68d-c335-4ac8-a4bc-989f46b3ae95" providerId="ADAL" clId="{43E31B3A-CBF4-44DF-9466-17E4E4339A08}" dt="2023-08-23T01:16:22.787" v="1449" actId="165"/>
          <ac:spMkLst>
            <pc:docMk/>
            <pc:sldMk cId="683703589" sldId="443"/>
            <ac:spMk id="1031" creationId="{3B20C3D2-F994-9D2F-ED4E-366A5555E7A4}"/>
          </ac:spMkLst>
        </pc:spChg>
        <pc:spChg chg="add mod topLvl">
          <ac:chgData name="Jeong, Jake (contracted)" userId="cb98d68d-c335-4ac8-a4bc-989f46b3ae95" providerId="ADAL" clId="{43E31B3A-CBF4-44DF-9466-17E4E4339A08}" dt="2023-08-23T01:16:22.787" v="1449" actId="165"/>
          <ac:spMkLst>
            <pc:docMk/>
            <pc:sldMk cId="683703589" sldId="443"/>
            <ac:spMk id="1032" creationId="{138D601B-305D-6D73-A41E-749F57F4628B}"/>
          </ac:spMkLst>
        </pc:spChg>
        <pc:spChg chg="add mod topLvl">
          <ac:chgData name="Jeong, Jake (contracted)" userId="cb98d68d-c335-4ac8-a4bc-989f46b3ae95" providerId="ADAL" clId="{43E31B3A-CBF4-44DF-9466-17E4E4339A08}" dt="2023-08-23T01:16:17.456" v="1448" actId="165"/>
          <ac:spMkLst>
            <pc:docMk/>
            <pc:sldMk cId="683703589" sldId="443"/>
            <ac:spMk id="1034" creationId="{DE8D8188-2AB4-C369-6CC0-22EB970B3D0B}"/>
          </ac:spMkLst>
        </pc:spChg>
        <pc:spChg chg="add mod">
          <ac:chgData name="Jeong, Jake (contracted)" userId="cb98d68d-c335-4ac8-a4bc-989f46b3ae95" providerId="ADAL" clId="{43E31B3A-CBF4-44DF-9466-17E4E4339A08}" dt="2023-08-23T01:17:33.759" v="1466" actId="571"/>
          <ac:spMkLst>
            <pc:docMk/>
            <pc:sldMk cId="683703589" sldId="443"/>
            <ac:spMk id="1040" creationId="{9AF91BAD-35CF-71CC-D338-45CCF9A40D16}"/>
          </ac:spMkLst>
        </pc:spChg>
        <pc:grpChg chg="add del mod">
          <ac:chgData name="Jeong, Jake (contracted)" userId="cb98d68d-c335-4ac8-a4bc-989f46b3ae95" providerId="ADAL" clId="{43E31B3A-CBF4-44DF-9466-17E4E4339A08}" dt="2023-08-23T00:35:21.782" v="661" actId="165"/>
          <ac:grpSpMkLst>
            <pc:docMk/>
            <pc:sldMk cId="683703589" sldId="443"/>
            <ac:grpSpMk id="32" creationId="{0C5D679E-ADE4-9116-D904-454C54A27F81}"/>
          </ac:grpSpMkLst>
        </pc:grpChg>
        <pc:grpChg chg="add del mod topLvl">
          <ac:chgData name="Jeong, Jake (contracted)" userId="cb98d68d-c335-4ac8-a4bc-989f46b3ae95" providerId="ADAL" clId="{43E31B3A-CBF4-44DF-9466-17E4E4339A08}" dt="2023-08-23T01:16:29.571" v="1450" actId="165"/>
          <ac:grpSpMkLst>
            <pc:docMk/>
            <pc:sldMk cId="683703589" sldId="443"/>
            <ac:grpSpMk id="40" creationId="{9290539E-7825-7622-CFCA-C05A9B6A9428}"/>
          </ac:grpSpMkLst>
        </pc:grpChg>
        <pc:grpChg chg="add del mod">
          <ac:chgData name="Jeong, Jake (contracted)" userId="cb98d68d-c335-4ac8-a4bc-989f46b3ae95" providerId="ADAL" clId="{43E31B3A-CBF4-44DF-9466-17E4E4339A08}" dt="2023-08-23T00:44:45.873" v="848" actId="478"/>
          <ac:grpSpMkLst>
            <pc:docMk/>
            <pc:sldMk cId="683703589" sldId="443"/>
            <ac:grpSpMk id="43" creationId="{CEEBE18D-CECF-40FD-19F8-93377A30109F}"/>
          </ac:grpSpMkLst>
        </pc:grpChg>
        <pc:grpChg chg="add del mod">
          <ac:chgData name="Jeong, Jake (contracted)" userId="cb98d68d-c335-4ac8-a4bc-989f46b3ae95" providerId="ADAL" clId="{43E31B3A-CBF4-44DF-9466-17E4E4339A08}" dt="2023-08-23T00:44:47.760" v="849" actId="478"/>
          <ac:grpSpMkLst>
            <pc:docMk/>
            <pc:sldMk cId="683703589" sldId="443"/>
            <ac:grpSpMk id="44" creationId="{4D0D89B9-E89E-835C-909F-1A2B96030963}"/>
          </ac:grpSpMkLst>
        </pc:grpChg>
        <pc:grpChg chg="add del mod">
          <ac:chgData name="Jeong, Jake (contracted)" userId="cb98d68d-c335-4ac8-a4bc-989f46b3ae95" providerId="ADAL" clId="{43E31B3A-CBF4-44DF-9466-17E4E4339A08}" dt="2023-08-23T00:46:35.676" v="913" actId="165"/>
          <ac:grpSpMkLst>
            <pc:docMk/>
            <pc:sldMk cId="683703589" sldId="443"/>
            <ac:grpSpMk id="45" creationId="{54C4D5B0-37C8-E2DB-4FB1-7FDD199054C6}"/>
          </ac:grpSpMkLst>
        </pc:grpChg>
        <pc:grpChg chg="add del mod">
          <ac:chgData name="Jeong, Jake (contracted)" userId="cb98d68d-c335-4ac8-a4bc-989f46b3ae95" providerId="ADAL" clId="{43E31B3A-CBF4-44DF-9466-17E4E4339A08}" dt="2023-08-23T00:47:44.400" v="1002" actId="165"/>
          <ac:grpSpMkLst>
            <pc:docMk/>
            <pc:sldMk cId="683703589" sldId="443"/>
            <ac:grpSpMk id="51" creationId="{17D04277-8AF4-7C87-EDA7-1DCE02FAAB20}"/>
          </ac:grpSpMkLst>
        </pc:grpChg>
        <pc:grpChg chg="add del mod topLvl">
          <ac:chgData name="Jeong, Jake (contracted)" userId="cb98d68d-c335-4ac8-a4bc-989f46b3ae95" providerId="ADAL" clId="{43E31B3A-CBF4-44DF-9466-17E4E4339A08}" dt="2023-08-23T00:48:33.055" v="1009" actId="165"/>
          <ac:grpSpMkLst>
            <pc:docMk/>
            <pc:sldMk cId="683703589" sldId="443"/>
            <ac:grpSpMk id="53" creationId="{1C56570B-4A25-4F89-DE5A-B736BFB0947D}"/>
          </ac:grpSpMkLst>
        </pc:grpChg>
        <pc:grpChg chg="add del mod">
          <ac:chgData name="Jeong, Jake (contracted)" userId="cb98d68d-c335-4ac8-a4bc-989f46b3ae95" providerId="ADAL" clId="{43E31B3A-CBF4-44DF-9466-17E4E4339A08}" dt="2023-08-23T00:48:22.928" v="1008" actId="165"/>
          <ac:grpSpMkLst>
            <pc:docMk/>
            <pc:sldMk cId="683703589" sldId="443"/>
            <ac:grpSpMk id="54" creationId="{BCCFB498-1C8C-9798-EEA7-DE70D6D7A7F8}"/>
          </ac:grpSpMkLst>
        </pc:grpChg>
        <pc:grpChg chg="add del mod">
          <ac:chgData name="Jeong, Jake (contracted)" userId="cb98d68d-c335-4ac8-a4bc-989f46b3ae95" providerId="ADAL" clId="{43E31B3A-CBF4-44DF-9466-17E4E4339A08}" dt="2023-08-23T00:51:39.891" v="1103" actId="165"/>
          <ac:grpSpMkLst>
            <pc:docMk/>
            <pc:sldMk cId="683703589" sldId="443"/>
            <ac:grpSpMk id="55" creationId="{4E3DD4AE-4CC1-4A06-BD63-0515DFDD77C1}"/>
          </ac:grpSpMkLst>
        </pc:grpChg>
        <pc:grpChg chg="add del mod topLvl">
          <ac:chgData name="Jeong, Jake (contracted)" userId="cb98d68d-c335-4ac8-a4bc-989f46b3ae95" providerId="ADAL" clId="{43E31B3A-CBF4-44DF-9466-17E4E4339A08}" dt="2023-08-23T01:16:22.787" v="1449" actId="165"/>
          <ac:grpSpMkLst>
            <pc:docMk/>
            <pc:sldMk cId="683703589" sldId="443"/>
            <ac:grpSpMk id="1033" creationId="{A6F29484-3DFB-61D6-47D3-ED0258F60146}"/>
          </ac:grpSpMkLst>
        </pc:grpChg>
        <pc:grpChg chg="add mod">
          <ac:chgData name="Jeong, Jake (contracted)" userId="cb98d68d-c335-4ac8-a4bc-989f46b3ae95" providerId="ADAL" clId="{43E31B3A-CBF4-44DF-9466-17E4E4339A08}" dt="2023-08-23T01:15:26.607" v="1440" actId="164"/>
          <ac:grpSpMkLst>
            <pc:docMk/>
            <pc:sldMk cId="683703589" sldId="443"/>
            <ac:grpSpMk id="1035" creationId="{79D75113-5F17-60EF-7830-2FD2526D31F5}"/>
          </ac:grpSpMkLst>
        </pc:grpChg>
        <pc:grpChg chg="add mod">
          <ac:chgData name="Jeong, Jake (contracted)" userId="cb98d68d-c335-4ac8-a4bc-989f46b3ae95" providerId="ADAL" clId="{43E31B3A-CBF4-44DF-9466-17E4E4339A08}" dt="2023-08-23T01:15:36.489" v="1442" actId="164"/>
          <ac:grpSpMkLst>
            <pc:docMk/>
            <pc:sldMk cId="683703589" sldId="443"/>
            <ac:grpSpMk id="1036" creationId="{A0312EBE-38AB-40E9-991D-20F5AA272F79}"/>
          </ac:grpSpMkLst>
        </pc:grpChg>
        <pc:grpChg chg="add del mod topLvl">
          <ac:chgData name="Jeong, Jake (contracted)" userId="cb98d68d-c335-4ac8-a4bc-989f46b3ae95" providerId="ADAL" clId="{43E31B3A-CBF4-44DF-9466-17E4E4339A08}" dt="2023-08-23T01:16:22.787" v="1449" actId="165"/>
          <ac:grpSpMkLst>
            <pc:docMk/>
            <pc:sldMk cId="683703589" sldId="443"/>
            <ac:grpSpMk id="1037" creationId="{720BB8E6-28BC-AB93-A178-9EF44971E255}"/>
          </ac:grpSpMkLst>
        </pc:grpChg>
        <pc:grpChg chg="add del mod">
          <ac:chgData name="Jeong, Jake (contracted)" userId="cb98d68d-c335-4ac8-a4bc-989f46b3ae95" providerId="ADAL" clId="{43E31B3A-CBF4-44DF-9466-17E4E4339A08}" dt="2023-08-23T01:16:17.456" v="1448" actId="165"/>
          <ac:grpSpMkLst>
            <pc:docMk/>
            <pc:sldMk cId="683703589" sldId="443"/>
            <ac:grpSpMk id="1038" creationId="{36A12256-6295-FF4E-B031-90366C1CF73F}"/>
          </ac:grpSpMkLst>
        </pc:grpChg>
        <pc:grpChg chg="add mod">
          <ac:chgData name="Jeong, Jake (contracted)" userId="cb98d68d-c335-4ac8-a4bc-989f46b3ae95" providerId="ADAL" clId="{43E31B3A-CBF4-44DF-9466-17E4E4339A08}" dt="2023-08-23T01:16:35.529" v="1451" actId="164"/>
          <ac:grpSpMkLst>
            <pc:docMk/>
            <pc:sldMk cId="683703589" sldId="443"/>
            <ac:grpSpMk id="1039" creationId="{43EC435D-F54F-5D47-8B1E-3E36A2DAF4BC}"/>
          </ac:grpSpMkLst>
        </pc:grpChg>
        <pc:picChg chg="add del mod">
          <ac:chgData name="Jeong, Jake (contracted)" userId="cb98d68d-c335-4ac8-a4bc-989f46b3ae95" providerId="ADAL" clId="{43E31B3A-CBF4-44DF-9466-17E4E4339A08}" dt="2023-08-23T00:08:08.931" v="319" actId="478"/>
          <ac:picMkLst>
            <pc:docMk/>
            <pc:sldMk cId="683703589" sldId="443"/>
            <ac:picMk id="6" creationId="{021FDB1F-D65C-139A-A52C-169B7E741239}"/>
          </ac:picMkLst>
        </pc:picChg>
        <pc:picChg chg="add del">
          <ac:chgData name="Jeong, Jake (contracted)" userId="cb98d68d-c335-4ac8-a4bc-989f46b3ae95" providerId="ADAL" clId="{43E31B3A-CBF4-44DF-9466-17E4E4339A08}" dt="2023-08-23T00:12:55.170" v="337" actId="478"/>
          <ac:picMkLst>
            <pc:docMk/>
            <pc:sldMk cId="683703589" sldId="443"/>
            <ac:picMk id="11" creationId="{A8F7FA8D-9B81-0F94-14E0-55ED450FB389}"/>
          </ac:picMkLst>
        </pc:picChg>
        <pc:picChg chg="add mod">
          <ac:chgData name="Jeong, Jake (contracted)" userId="cb98d68d-c335-4ac8-a4bc-989f46b3ae95" providerId="ADAL" clId="{43E31B3A-CBF4-44DF-9466-17E4E4339A08}" dt="2023-08-23T01:17:35.444" v="1467" actId="1076"/>
          <ac:picMkLst>
            <pc:docMk/>
            <pc:sldMk cId="683703589" sldId="443"/>
            <ac:picMk id="13" creationId="{BD5292ED-AE76-8DF9-BD94-180FF349B2A8}"/>
          </ac:picMkLst>
        </pc:picChg>
        <pc:picChg chg="add mod topLvl">
          <ac:chgData name="Jeong, Jake (contracted)" userId="cb98d68d-c335-4ac8-a4bc-989f46b3ae95" providerId="ADAL" clId="{43E31B3A-CBF4-44DF-9466-17E4E4339A08}" dt="2023-08-23T01:16:35.529" v="1451" actId="164"/>
          <ac:picMkLst>
            <pc:docMk/>
            <pc:sldMk cId="683703589" sldId="443"/>
            <ac:picMk id="15" creationId="{F9D7BF9A-A71B-C2AB-13C5-808A79ADDF0E}"/>
          </ac:picMkLst>
        </pc:picChg>
        <pc:picChg chg="add mod">
          <ac:chgData name="Jeong, Jake (contracted)" userId="cb98d68d-c335-4ac8-a4bc-989f46b3ae95" providerId="ADAL" clId="{43E31B3A-CBF4-44DF-9466-17E4E4339A08}" dt="2023-08-23T01:19:50.750" v="1523" actId="1076"/>
          <ac:picMkLst>
            <pc:docMk/>
            <pc:sldMk cId="683703589" sldId="443"/>
            <ac:picMk id="47" creationId="{9E3E2520-E293-C2FB-F973-8D7BDB6942D8}"/>
          </ac:picMkLst>
        </pc:picChg>
        <pc:picChg chg="add del mod">
          <ac:chgData name="Jeong, Jake (contracted)" userId="cb98d68d-c335-4ac8-a4bc-989f46b3ae95" providerId="ADAL" clId="{43E31B3A-CBF4-44DF-9466-17E4E4339A08}" dt="2023-08-23T00:11:08.855" v="335" actId="478"/>
          <ac:picMkLst>
            <pc:docMk/>
            <pc:sldMk cId="683703589" sldId="443"/>
            <ac:picMk id="1026" creationId="{B6B9EDF0-D6F4-BDC3-0945-FE8EB3DE3001}"/>
          </ac:picMkLst>
        </pc:picChg>
        <pc:cxnChg chg="add del mod topLvl">
          <ac:chgData name="Jeong, Jake (contracted)" userId="cb98d68d-c335-4ac8-a4bc-989f46b3ae95" providerId="ADAL" clId="{43E31B3A-CBF4-44DF-9466-17E4E4339A08}" dt="2023-08-23T00:35:24.930" v="662" actId="478"/>
          <ac:cxnSpMkLst>
            <pc:docMk/>
            <pc:sldMk cId="683703589" sldId="443"/>
            <ac:cxnSpMk id="21" creationId="{A7FF9E03-3CCE-8347-4BCB-C1CCCB07E51A}"/>
          </ac:cxnSpMkLst>
        </pc:cxnChg>
        <pc:cxnChg chg="add del mod">
          <ac:chgData name="Jeong, Jake (contracted)" userId="cb98d68d-c335-4ac8-a4bc-989f46b3ae95" providerId="ADAL" clId="{43E31B3A-CBF4-44DF-9466-17E4E4339A08}" dt="2023-08-23T00:28:31.801" v="551" actId="478"/>
          <ac:cxnSpMkLst>
            <pc:docMk/>
            <pc:sldMk cId="683703589" sldId="443"/>
            <ac:cxnSpMk id="26" creationId="{202127AB-16EB-6B9F-D131-507B69E97DD6}"/>
          </ac:cxnSpMkLst>
        </pc:cxnChg>
        <pc:cxnChg chg="add mod topLvl">
          <ac:chgData name="Jeong, Jake (contracted)" userId="cb98d68d-c335-4ac8-a4bc-989f46b3ae95" providerId="ADAL" clId="{43E31B3A-CBF4-44DF-9466-17E4E4339A08}" dt="2023-08-23T01:16:35.529" v="1451" actId="164"/>
          <ac:cxnSpMkLst>
            <pc:docMk/>
            <pc:sldMk cId="683703589" sldId="443"/>
            <ac:cxnSpMk id="35" creationId="{B56A51CF-7F0A-55AC-D774-8528BDC1CEC5}"/>
          </ac:cxnSpMkLst>
        </pc:cxnChg>
        <pc:cxnChg chg="add del mod topLvl">
          <ac:chgData name="Jeong, Jake (contracted)" userId="cb98d68d-c335-4ac8-a4bc-989f46b3ae95" providerId="ADAL" clId="{43E31B3A-CBF4-44DF-9466-17E4E4339A08}" dt="2023-08-23T00:44:45.873" v="848" actId="478"/>
          <ac:cxnSpMkLst>
            <pc:docMk/>
            <pc:sldMk cId="683703589" sldId="443"/>
            <ac:cxnSpMk id="37" creationId="{A6C1E598-A55C-0BDF-4806-40384EA68936}"/>
          </ac:cxnSpMkLst>
        </pc:cxnChg>
        <pc:cxnChg chg="add del mod topLvl">
          <ac:chgData name="Jeong, Jake (contracted)" userId="cb98d68d-c335-4ac8-a4bc-989f46b3ae95" providerId="ADAL" clId="{43E31B3A-CBF4-44DF-9466-17E4E4339A08}" dt="2023-08-23T00:44:47.760" v="849" actId="478"/>
          <ac:cxnSpMkLst>
            <pc:docMk/>
            <pc:sldMk cId="683703589" sldId="443"/>
            <ac:cxnSpMk id="39" creationId="{5B115DB1-E2EA-A875-5743-AE2DC878911F}"/>
          </ac:cxnSpMkLst>
        </pc:cxnChg>
        <pc:cxnChg chg="add del mod">
          <ac:chgData name="Jeong, Jake (contracted)" userId="cb98d68d-c335-4ac8-a4bc-989f46b3ae95" providerId="ADAL" clId="{43E31B3A-CBF4-44DF-9466-17E4E4339A08}" dt="2023-08-23T00:47:32.953" v="1001" actId="478"/>
          <ac:cxnSpMkLst>
            <pc:docMk/>
            <pc:sldMk cId="683703589" sldId="443"/>
            <ac:cxnSpMk id="49" creationId="{7570292C-E1AC-47FA-2639-C413DC42CAB9}"/>
          </ac:cxnSpMkLst>
        </pc:cxnChg>
        <pc:cxnChg chg="add mod topLvl">
          <ac:chgData name="Jeong, Jake (contracted)" userId="cb98d68d-c335-4ac8-a4bc-989f46b3ae95" providerId="ADAL" clId="{43E31B3A-CBF4-44DF-9466-17E4E4339A08}" dt="2023-08-23T01:16:35.529" v="1451" actId="164"/>
          <ac:cxnSpMkLst>
            <pc:docMk/>
            <pc:sldMk cId="683703589" sldId="443"/>
            <ac:cxnSpMk id="50" creationId="{983FF521-1DF1-A9B1-FA2F-75A5909E7CE9}"/>
          </ac:cxnSpMkLst>
        </pc:cxnChg>
        <pc:cxnChg chg="add mod topLvl">
          <ac:chgData name="Jeong, Jake (contracted)" userId="cb98d68d-c335-4ac8-a4bc-989f46b3ae95" providerId="ADAL" clId="{43E31B3A-CBF4-44DF-9466-17E4E4339A08}" dt="2023-08-23T01:16:35.529" v="1451" actId="164"/>
          <ac:cxnSpMkLst>
            <pc:docMk/>
            <pc:sldMk cId="683703589" sldId="443"/>
            <ac:cxnSpMk id="52" creationId="{654EAD5D-E9EF-13F0-3FD3-8EE1C0783435}"/>
          </ac:cxnSpMkLst>
        </pc:cxnChg>
        <pc:cxnChg chg="add mod topLvl">
          <ac:chgData name="Jeong, Jake (contracted)" userId="cb98d68d-c335-4ac8-a4bc-989f46b3ae95" providerId="ADAL" clId="{43E31B3A-CBF4-44DF-9466-17E4E4339A08}" dt="2023-08-23T01:16:17.456" v="1448" actId="165"/>
          <ac:cxnSpMkLst>
            <pc:docMk/>
            <pc:sldMk cId="683703589" sldId="443"/>
            <ac:cxnSpMk id="58" creationId="{357C212D-76C3-C56D-29FA-FBE97F2F9098}"/>
          </ac:cxnSpMkLst>
        </pc:cxnChg>
        <pc:cxnChg chg="add mod topLvl">
          <ac:chgData name="Jeong, Jake (contracted)" userId="cb98d68d-c335-4ac8-a4bc-989f46b3ae95" providerId="ADAL" clId="{43E31B3A-CBF4-44DF-9466-17E4E4339A08}" dt="2023-08-23T01:16:17.456" v="1448" actId="165"/>
          <ac:cxnSpMkLst>
            <pc:docMk/>
            <pc:sldMk cId="683703589" sldId="443"/>
            <ac:cxnSpMk id="63" creationId="{E0A7ED11-49C2-BA2F-2A12-E0F6D04A214E}"/>
          </ac:cxnSpMkLst>
        </pc:cxnChg>
      </pc:sldChg>
      <pc:sldChg chg="addSp delSp modSp mod">
        <pc:chgData name="Jeong, Jake (contracted)" userId="cb98d68d-c335-4ac8-a4bc-989f46b3ae95" providerId="ADAL" clId="{43E31B3A-CBF4-44DF-9466-17E4E4339A08}" dt="2023-08-23T02:30:29.982" v="3608"/>
        <pc:sldMkLst>
          <pc:docMk/>
          <pc:sldMk cId="2161962919" sldId="444"/>
        </pc:sldMkLst>
        <pc:spChg chg="add del mod">
          <ac:chgData name="Jeong, Jake (contracted)" userId="cb98d68d-c335-4ac8-a4bc-989f46b3ae95" providerId="ADAL" clId="{43E31B3A-CBF4-44DF-9466-17E4E4339A08}" dt="2023-08-23T02:24:29.165" v="3042" actId="478"/>
          <ac:spMkLst>
            <pc:docMk/>
            <pc:sldMk cId="2161962919" sldId="444"/>
            <ac:spMk id="3" creationId="{F785721D-B3CB-5A11-55F7-0E2514632ECB}"/>
          </ac:spMkLst>
        </pc:spChg>
        <pc:spChg chg="mod">
          <ac:chgData name="Jeong, Jake (contracted)" userId="cb98d68d-c335-4ac8-a4bc-989f46b3ae95" providerId="ADAL" clId="{43E31B3A-CBF4-44DF-9466-17E4E4339A08}" dt="2023-08-23T02:23:42.696" v="3036"/>
          <ac:spMkLst>
            <pc:docMk/>
            <pc:sldMk cId="2161962919" sldId="444"/>
            <ac:spMk id="5" creationId="{3C9157F2-937C-534A-365C-CD85EB63532F}"/>
          </ac:spMkLst>
        </pc:spChg>
        <pc:spChg chg="add del mod">
          <ac:chgData name="Jeong, Jake (contracted)" userId="cb98d68d-c335-4ac8-a4bc-989f46b3ae95" providerId="ADAL" clId="{43E31B3A-CBF4-44DF-9466-17E4E4339A08}" dt="2023-08-23T02:23:46.070" v="3038"/>
          <ac:spMkLst>
            <pc:docMk/>
            <pc:sldMk cId="2161962919" sldId="444"/>
            <ac:spMk id="6" creationId="{036D5065-BC5E-CF8F-9CD5-38E95DC32DED}"/>
          </ac:spMkLst>
        </pc:spChg>
        <pc:spChg chg="add mod">
          <ac:chgData name="Jeong, Jake (contracted)" userId="cb98d68d-c335-4ac8-a4bc-989f46b3ae95" providerId="ADAL" clId="{43E31B3A-CBF4-44DF-9466-17E4E4339A08}" dt="2023-08-23T02:24:02.545" v="3041" actId="14100"/>
          <ac:spMkLst>
            <pc:docMk/>
            <pc:sldMk cId="2161962919" sldId="444"/>
            <ac:spMk id="8" creationId="{77889827-CFD2-9691-770F-2F37ACD321F3}"/>
          </ac:spMkLst>
        </pc:spChg>
        <pc:spChg chg="mod">
          <ac:chgData name="Jeong, Jake (contracted)" userId="cb98d68d-c335-4ac8-a4bc-989f46b3ae95" providerId="ADAL" clId="{43E31B3A-CBF4-44DF-9466-17E4E4339A08}" dt="2023-08-23T02:28:48.640" v="3603" actId="20577"/>
          <ac:spMkLst>
            <pc:docMk/>
            <pc:sldMk cId="2161962919" sldId="444"/>
            <ac:spMk id="14" creationId="{6731D17C-A35B-1F51-03D2-5D4634B5D669}"/>
          </ac:spMkLst>
        </pc:spChg>
        <pc:spChg chg="mod">
          <ac:chgData name="Jeong, Jake (contracted)" userId="cb98d68d-c335-4ac8-a4bc-989f46b3ae95" providerId="ADAL" clId="{43E31B3A-CBF4-44DF-9466-17E4E4339A08}" dt="2023-08-23T02:28:23.768" v="3597"/>
          <ac:spMkLst>
            <pc:docMk/>
            <pc:sldMk cId="2161962919" sldId="444"/>
            <ac:spMk id="15" creationId="{0871FD5E-5623-E215-290E-90E86A2E189A}"/>
          </ac:spMkLst>
        </pc:spChg>
        <pc:spChg chg="mod">
          <ac:chgData name="Jeong, Jake (contracted)" userId="cb98d68d-c335-4ac8-a4bc-989f46b3ae95" providerId="ADAL" clId="{43E31B3A-CBF4-44DF-9466-17E4E4339A08}" dt="2023-08-23T02:25:54.935" v="3205"/>
          <ac:spMkLst>
            <pc:docMk/>
            <pc:sldMk cId="2161962919" sldId="444"/>
            <ac:spMk id="16" creationId="{2891E0C8-3F83-4BD2-2974-E00F14284392}"/>
          </ac:spMkLst>
        </pc:spChg>
        <pc:spChg chg="mod">
          <ac:chgData name="Jeong, Jake (contracted)" userId="cb98d68d-c335-4ac8-a4bc-989f46b3ae95" providerId="ADAL" clId="{43E31B3A-CBF4-44DF-9466-17E4E4339A08}" dt="2023-08-23T02:30:29.982" v="3608"/>
          <ac:spMkLst>
            <pc:docMk/>
            <pc:sldMk cId="2161962919" sldId="444"/>
            <ac:spMk id="17" creationId="{E7EBB91F-4F06-2857-91EE-10661984FEC5}"/>
          </ac:spMkLst>
        </pc:spChg>
        <pc:spChg chg="mod">
          <ac:chgData name="Jeong, Jake (contracted)" userId="cb98d68d-c335-4ac8-a4bc-989f46b3ae95" providerId="ADAL" clId="{43E31B3A-CBF4-44DF-9466-17E4E4339A08}" dt="2023-08-23T02:26:26.042" v="3350"/>
          <ac:spMkLst>
            <pc:docMk/>
            <pc:sldMk cId="2161962919" sldId="444"/>
            <ac:spMk id="18" creationId="{CECDAE23-2351-6C92-24E2-C3F99A13CFB7}"/>
          </ac:spMkLst>
        </pc:spChg>
        <pc:picChg chg="add mod">
          <ac:chgData name="Jeong, Jake (contracted)" userId="cb98d68d-c335-4ac8-a4bc-989f46b3ae95" providerId="ADAL" clId="{43E31B3A-CBF4-44DF-9466-17E4E4339A08}" dt="2023-08-23T02:22:41.058" v="3022" actId="1076"/>
          <ac:picMkLst>
            <pc:docMk/>
            <pc:sldMk cId="2161962919" sldId="444"/>
            <ac:picMk id="2" creationId="{799BD34B-A061-03A7-6A39-EBEE6BE5B2F3}"/>
          </ac:picMkLst>
        </pc:picChg>
        <pc:picChg chg="add del mod modCrop">
          <ac:chgData name="Jeong, Jake (contracted)" userId="cb98d68d-c335-4ac8-a4bc-989f46b3ae95" providerId="ADAL" clId="{43E31B3A-CBF4-44DF-9466-17E4E4339A08}" dt="2023-08-23T02:24:56.337" v="3054" actId="1076"/>
          <ac:picMkLst>
            <pc:docMk/>
            <pc:sldMk cId="2161962919" sldId="444"/>
            <ac:picMk id="4" creationId="{BF339B0E-2326-9575-473C-C3A614E76F42}"/>
          </ac:picMkLst>
        </pc:picChg>
        <pc:picChg chg="add del mod">
          <ac:chgData name="Jeong, Jake (contracted)" userId="cb98d68d-c335-4ac8-a4bc-989f46b3ae95" providerId="ADAL" clId="{43E31B3A-CBF4-44DF-9466-17E4E4339A08}" dt="2023-08-23T02:23:46.070" v="3038"/>
          <ac:picMkLst>
            <pc:docMk/>
            <pc:sldMk cId="2161962919" sldId="444"/>
            <ac:picMk id="7" creationId="{4045AA83-CECB-59BA-CAD8-F250ECE21939}"/>
          </ac:picMkLst>
        </pc:picChg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463098373" sldId="447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4202102985" sldId="448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381066872" sldId="449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673998865" sldId="450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558161750" sldId="45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255677651" sldId="452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350155574" sldId="453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925141990" sldId="454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465181288" sldId="45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871649807" sldId="458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735229058" sldId="459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936775501" sldId="460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636463998" sldId="461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861032973" sldId="464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56414200" sldId="46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192641586" sldId="468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663796094" sldId="469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4015532530" sldId="472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481823183" sldId="473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866715181" sldId="474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961120080" sldId="475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236491359" sldId="476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928769754" sldId="477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2896136077" sldId="478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1077050334" sldId="479"/>
        </pc:sldMkLst>
      </pc:sldChg>
      <pc:sldChg chg="del">
        <pc:chgData name="Jeong, Jake (contracted)" userId="cb98d68d-c335-4ac8-a4bc-989f46b3ae95" providerId="ADAL" clId="{43E31B3A-CBF4-44DF-9466-17E4E4339A08}" dt="2023-08-22T23:34:09.700" v="0" actId="47"/>
        <pc:sldMkLst>
          <pc:docMk/>
          <pc:sldMk cId="3177993379" sldId="480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591793754" sldId="481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328458097" sldId="482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69925682" sldId="483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280165423" sldId="484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065947107" sldId="485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650013439" sldId="486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4086878210" sldId="487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927816492" sldId="488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495686127" sldId="489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91171606" sldId="490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054273658" sldId="491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493837383" sldId="492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707455131" sldId="493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73193555" sldId="494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745701179" sldId="495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922656959" sldId="496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747242700" sldId="497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426127671" sldId="498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626275052" sldId="499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900118204" sldId="500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279815594" sldId="501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238291565" sldId="502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518027580" sldId="503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564268970" sldId="504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402546665" sldId="505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2187428877" sldId="506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4252326708" sldId="507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788988244" sldId="508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1467146790" sldId="509"/>
        </pc:sldMkLst>
      </pc:sldChg>
      <pc:sldChg chg="del">
        <pc:chgData name="Jeong, Jake (contracted)" userId="cb98d68d-c335-4ac8-a4bc-989f46b3ae95" providerId="ADAL" clId="{43E31B3A-CBF4-44DF-9466-17E4E4339A08}" dt="2023-08-22T23:34:24.293" v="1" actId="47"/>
        <pc:sldMkLst>
          <pc:docMk/>
          <pc:sldMk cId="3697320684" sldId="510"/>
        </pc:sldMkLst>
      </pc:sldChg>
      <pc:sldChg chg="addSp delSp modSp add mod">
        <pc:chgData name="Jeong, Jake (contracted)" userId="cb98d68d-c335-4ac8-a4bc-989f46b3ae95" providerId="ADAL" clId="{43E31B3A-CBF4-44DF-9466-17E4E4339A08}" dt="2023-08-23T02:22:56.639" v="3024"/>
        <pc:sldMkLst>
          <pc:docMk/>
          <pc:sldMk cId="3772507420" sldId="512"/>
        </pc:sldMkLst>
        <pc:spChg chg="add mod topLvl">
          <ac:chgData name="Jeong, Jake (contracted)" userId="cb98d68d-c335-4ac8-a4bc-989f46b3ae95" providerId="ADAL" clId="{43E31B3A-CBF4-44DF-9466-17E4E4339A08}" dt="2023-08-23T02:22:32.447" v="3019" actId="5736"/>
          <ac:spMkLst>
            <pc:docMk/>
            <pc:sldMk cId="3772507420" sldId="512"/>
            <ac:spMk id="8" creationId="{1F36A90F-9B98-758E-540C-934119F64026}"/>
          </ac:spMkLst>
        </pc:spChg>
        <pc:spChg chg="del">
          <ac:chgData name="Jeong, Jake (contracted)" userId="cb98d68d-c335-4ac8-a4bc-989f46b3ae95" providerId="ADAL" clId="{43E31B3A-CBF4-44DF-9466-17E4E4339A08}" dt="2023-08-23T01:16:54.316" v="1453" actId="478"/>
          <ac:spMkLst>
            <pc:docMk/>
            <pc:sldMk cId="3772507420" sldId="512"/>
            <ac:spMk id="9" creationId="{00C4753A-0211-83F5-A488-53124198168D}"/>
          </ac:spMkLst>
        </pc:spChg>
        <pc:spChg chg="add del mod topLvl">
          <ac:chgData name="Jeong, Jake (contracted)" userId="cb98d68d-c335-4ac8-a4bc-989f46b3ae95" providerId="ADAL" clId="{43E31B3A-CBF4-44DF-9466-17E4E4339A08}" dt="2023-08-23T01:19:09.675" v="1510" actId="478"/>
          <ac:spMkLst>
            <pc:docMk/>
            <pc:sldMk cId="3772507420" sldId="512"/>
            <ac:spMk id="12" creationId="{CD6ADF77-B001-90E8-B7FE-63FD73E637F0}"/>
          </ac:spMkLst>
        </pc:spChg>
        <pc:spChg chg="add mod topLvl">
          <ac:chgData name="Jeong, Jake (contracted)" userId="cb98d68d-c335-4ac8-a4bc-989f46b3ae95" providerId="ADAL" clId="{43E31B3A-CBF4-44DF-9466-17E4E4339A08}" dt="2023-08-23T01:59:41.346" v="2325" actId="113"/>
          <ac:spMkLst>
            <pc:docMk/>
            <pc:sldMk cId="3772507420" sldId="512"/>
            <ac:spMk id="14" creationId="{C8E96AE6-2367-7B49-008C-7737CA1EE747}"/>
          </ac:spMkLst>
        </pc:spChg>
        <pc:spChg chg="add mod topLvl">
          <ac:chgData name="Jeong, Jake (contracted)" userId="cb98d68d-c335-4ac8-a4bc-989f46b3ae95" providerId="ADAL" clId="{43E31B3A-CBF4-44DF-9466-17E4E4339A08}" dt="2023-08-23T01:56:17.505" v="2264" actId="1076"/>
          <ac:spMkLst>
            <pc:docMk/>
            <pc:sldMk cId="3772507420" sldId="512"/>
            <ac:spMk id="16" creationId="{EC00633D-11D1-31E2-20F2-A0F3F4B54523}"/>
          </ac:spMkLst>
        </pc:spChg>
        <pc:spChg chg="add mod topLvl">
          <ac:chgData name="Jeong, Jake (contracted)" userId="cb98d68d-c335-4ac8-a4bc-989f46b3ae95" providerId="ADAL" clId="{43E31B3A-CBF4-44DF-9466-17E4E4339A08}" dt="2023-08-23T01:56:17.505" v="2264" actId="1076"/>
          <ac:spMkLst>
            <pc:docMk/>
            <pc:sldMk cId="3772507420" sldId="512"/>
            <ac:spMk id="21" creationId="{9335FE65-67E2-7012-9CAF-F1086CD6B3DB}"/>
          </ac:spMkLst>
        </pc:spChg>
        <pc:spChg chg="del">
          <ac:chgData name="Jeong, Jake (contracted)" userId="cb98d68d-c335-4ac8-a4bc-989f46b3ae95" providerId="ADAL" clId="{43E31B3A-CBF4-44DF-9466-17E4E4339A08}" dt="2023-08-23T01:16:57.715" v="1454" actId="478"/>
          <ac:spMkLst>
            <pc:docMk/>
            <pc:sldMk cId="3772507420" sldId="512"/>
            <ac:spMk id="23" creationId="{F4FA386A-C244-8D19-7FF7-2E43B4D231AA}"/>
          </ac:spMkLst>
        </pc:spChg>
        <pc:spChg chg="mod topLvl">
          <ac:chgData name="Jeong, Jake (contracted)" userId="cb98d68d-c335-4ac8-a4bc-989f46b3ae95" providerId="ADAL" clId="{43E31B3A-CBF4-44DF-9466-17E4E4339A08}" dt="2023-08-23T01:59:41.346" v="2325" actId="113"/>
          <ac:spMkLst>
            <pc:docMk/>
            <pc:sldMk cId="3772507420" sldId="512"/>
            <ac:spMk id="27" creationId="{A40C9FDF-5E45-B555-B128-6BE24CA51FE5}"/>
          </ac:spMkLst>
        </pc:spChg>
        <pc:spChg chg="mod topLvl">
          <ac:chgData name="Jeong, Jake (contracted)" userId="cb98d68d-c335-4ac8-a4bc-989f46b3ae95" providerId="ADAL" clId="{43E31B3A-CBF4-44DF-9466-17E4E4339A08}" dt="2023-08-23T01:57:00.719" v="2276" actId="1076"/>
          <ac:spMkLst>
            <pc:docMk/>
            <pc:sldMk cId="3772507420" sldId="512"/>
            <ac:spMk id="30" creationId="{A2FE65FA-6638-9E89-E924-DFFCF4CDD04D}"/>
          </ac:spMkLst>
        </pc:spChg>
        <pc:spChg chg="mod topLvl">
          <ac:chgData name="Jeong, Jake (contracted)" userId="cb98d68d-c335-4ac8-a4bc-989f46b3ae95" providerId="ADAL" clId="{43E31B3A-CBF4-44DF-9466-17E4E4339A08}" dt="2023-08-23T01:57:00.719" v="2276" actId="1076"/>
          <ac:spMkLst>
            <pc:docMk/>
            <pc:sldMk cId="3772507420" sldId="512"/>
            <ac:spMk id="31" creationId="{BD04CA0F-D103-DC57-57EE-9DCDB7973AFF}"/>
          </ac:spMkLst>
        </pc:spChg>
        <pc:spChg chg="mod topLvl">
          <ac:chgData name="Jeong, Jake (contracted)" userId="cb98d68d-c335-4ac8-a4bc-989f46b3ae95" providerId="ADAL" clId="{43E31B3A-CBF4-44DF-9466-17E4E4339A08}" dt="2023-08-23T01:59:41.346" v="2325" actId="113"/>
          <ac:spMkLst>
            <pc:docMk/>
            <pc:sldMk cId="3772507420" sldId="512"/>
            <ac:spMk id="37" creationId="{B897899E-7662-E58A-BF5D-54428D642E06}"/>
          </ac:spMkLst>
        </pc:spChg>
        <pc:spChg chg="mod topLvl">
          <ac:chgData name="Jeong, Jake (contracted)" userId="cb98d68d-c335-4ac8-a4bc-989f46b3ae95" providerId="ADAL" clId="{43E31B3A-CBF4-44DF-9466-17E4E4339A08}" dt="2023-08-23T01:56:35.646" v="2270" actId="1076"/>
          <ac:spMkLst>
            <pc:docMk/>
            <pc:sldMk cId="3772507420" sldId="512"/>
            <ac:spMk id="40" creationId="{841EFC54-F319-73DF-1CCA-93EC33544942}"/>
          </ac:spMkLst>
        </pc:spChg>
        <pc:spChg chg="mod topLvl">
          <ac:chgData name="Jeong, Jake (contracted)" userId="cb98d68d-c335-4ac8-a4bc-989f46b3ae95" providerId="ADAL" clId="{43E31B3A-CBF4-44DF-9466-17E4E4339A08}" dt="2023-08-23T01:56:35.646" v="2270" actId="1076"/>
          <ac:spMkLst>
            <pc:docMk/>
            <pc:sldMk cId="3772507420" sldId="512"/>
            <ac:spMk id="41" creationId="{3F018286-20BE-C687-B9BD-6F76F64FA2FF}"/>
          </ac:spMkLst>
        </pc:spChg>
        <pc:spChg chg="mod topLvl">
          <ac:chgData name="Jeong, Jake (contracted)" userId="cb98d68d-c335-4ac8-a4bc-989f46b3ae95" providerId="ADAL" clId="{43E31B3A-CBF4-44DF-9466-17E4E4339A08}" dt="2023-08-23T01:59:41.346" v="2325" actId="113"/>
          <ac:spMkLst>
            <pc:docMk/>
            <pc:sldMk cId="3772507420" sldId="512"/>
            <ac:spMk id="43" creationId="{F125088A-BFA8-F16E-08F2-A553F55FF2C6}"/>
          </ac:spMkLst>
        </pc:spChg>
        <pc:spChg chg="mod topLvl">
          <ac:chgData name="Jeong, Jake (contracted)" userId="cb98d68d-c335-4ac8-a4bc-989f46b3ae95" providerId="ADAL" clId="{43E31B3A-CBF4-44DF-9466-17E4E4339A08}" dt="2023-08-23T01:56:22.971" v="2266" actId="1076"/>
          <ac:spMkLst>
            <pc:docMk/>
            <pc:sldMk cId="3772507420" sldId="512"/>
            <ac:spMk id="45" creationId="{434B3ED0-D4D0-0DA0-C72A-A0BF2D3EA972}"/>
          </ac:spMkLst>
        </pc:spChg>
        <pc:spChg chg="del mod">
          <ac:chgData name="Jeong, Jake (contracted)" userId="cb98d68d-c335-4ac8-a4bc-989f46b3ae95" providerId="ADAL" clId="{43E31B3A-CBF4-44DF-9466-17E4E4339A08}" dt="2023-08-23T01:23:27.461" v="1656" actId="478"/>
          <ac:spMkLst>
            <pc:docMk/>
            <pc:sldMk cId="3772507420" sldId="512"/>
            <ac:spMk id="46" creationId="{9514662E-A0A2-5E54-D009-B5C1AA285E9B}"/>
          </ac:spMkLst>
        </pc:spChg>
        <pc:spChg chg="add del mod ord">
          <ac:chgData name="Jeong, Jake (contracted)" userId="cb98d68d-c335-4ac8-a4bc-989f46b3ae95" providerId="ADAL" clId="{43E31B3A-CBF4-44DF-9466-17E4E4339A08}" dt="2023-08-23T01:31:29.374" v="1855" actId="478"/>
          <ac:spMkLst>
            <pc:docMk/>
            <pc:sldMk cId="3772507420" sldId="512"/>
            <ac:spMk id="48" creationId="{98E5B246-B933-9F49-0F19-6EC25BC94D82}"/>
          </ac:spMkLst>
        </pc:spChg>
        <pc:spChg chg="add del mod">
          <ac:chgData name="Jeong, Jake (contracted)" userId="cb98d68d-c335-4ac8-a4bc-989f46b3ae95" providerId="ADAL" clId="{43E31B3A-CBF4-44DF-9466-17E4E4339A08}" dt="2023-08-23T02:22:32.447" v="3019" actId="5736"/>
          <ac:spMkLst>
            <pc:docMk/>
            <pc:sldMk cId="3772507420" sldId="512"/>
            <ac:spMk id="53" creationId="{B1627C26-3030-5068-6B34-C80A0C1F919B}"/>
          </ac:spMkLst>
        </pc:spChg>
        <pc:spChg chg="mod ord">
          <ac:chgData name="Jeong, Jake (contracted)" userId="cb98d68d-c335-4ac8-a4bc-989f46b3ae95" providerId="ADAL" clId="{43E31B3A-CBF4-44DF-9466-17E4E4339A08}" dt="2023-08-23T01:30:41.679" v="1823"/>
          <ac:spMkLst>
            <pc:docMk/>
            <pc:sldMk cId="3772507420" sldId="512"/>
            <ac:spMk id="54" creationId="{0E945654-05DA-2C01-F158-C80DAAC9B70D}"/>
          </ac:spMkLst>
        </pc:spChg>
        <pc:spChg chg="mod">
          <ac:chgData name="Jeong, Jake (contracted)" userId="cb98d68d-c335-4ac8-a4bc-989f46b3ae95" providerId="ADAL" clId="{43E31B3A-CBF4-44DF-9466-17E4E4339A08}" dt="2023-08-23T01:31:12.820" v="1833"/>
          <ac:spMkLst>
            <pc:docMk/>
            <pc:sldMk cId="3772507420" sldId="512"/>
            <ac:spMk id="55" creationId="{48A688A1-08C6-62D9-DBEC-BF38E4DD9F1D}"/>
          </ac:spMkLst>
        </pc:spChg>
        <pc:spChg chg="add del mod ord">
          <ac:chgData name="Jeong, Jake (contracted)" userId="cb98d68d-c335-4ac8-a4bc-989f46b3ae95" providerId="ADAL" clId="{43E31B3A-CBF4-44DF-9466-17E4E4339A08}" dt="2023-08-23T02:02:40.580" v="2560" actId="478"/>
          <ac:spMkLst>
            <pc:docMk/>
            <pc:sldMk cId="3772507420" sldId="512"/>
            <ac:spMk id="59" creationId="{30CFD8A0-3CEC-BE2D-BBD5-3255CE138E78}"/>
          </ac:spMkLst>
        </pc:spChg>
        <pc:spChg chg="del">
          <ac:chgData name="Jeong, Jake (contracted)" userId="cb98d68d-c335-4ac8-a4bc-989f46b3ae95" providerId="ADAL" clId="{43E31B3A-CBF4-44DF-9466-17E4E4339A08}" dt="2023-08-23T01:16:57.715" v="1454" actId="478"/>
          <ac:spMkLst>
            <pc:docMk/>
            <pc:sldMk cId="3772507420" sldId="512"/>
            <ac:spMk id="1024" creationId="{77937186-9F6E-0B6E-3055-B07ECBCB2C1A}"/>
          </ac:spMkLst>
        </pc:spChg>
        <pc:spChg chg="del">
          <ac:chgData name="Jeong, Jake (contracted)" userId="cb98d68d-c335-4ac8-a4bc-989f46b3ae95" providerId="ADAL" clId="{43E31B3A-CBF4-44DF-9466-17E4E4339A08}" dt="2023-08-23T01:16:57.715" v="1454" actId="478"/>
          <ac:spMkLst>
            <pc:docMk/>
            <pc:sldMk cId="3772507420" sldId="512"/>
            <ac:spMk id="1025" creationId="{C4429FDA-73EE-6A65-2397-B654FE0E5803}"/>
          </ac:spMkLst>
        </pc:spChg>
        <pc:spChg chg="del">
          <ac:chgData name="Jeong, Jake (contracted)" userId="cb98d68d-c335-4ac8-a4bc-989f46b3ae95" providerId="ADAL" clId="{43E31B3A-CBF4-44DF-9466-17E4E4339A08}" dt="2023-08-23T01:16:57.715" v="1454" actId="478"/>
          <ac:spMkLst>
            <pc:docMk/>
            <pc:sldMk cId="3772507420" sldId="512"/>
            <ac:spMk id="1027" creationId="{3CF13272-EA45-8F6C-FA3D-DB78D0BDD259}"/>
          </ac:spMkLst>
        </pc:spChg>
        <pc:spChg chg="del">
          <ac:chgData name="Jeong, Jake (contracted)" userId="cb98d68d-c335-4ac8-a4bc-989f46b3ae95" providerId="ADAL" clId="{43E31B3A-CBF4-44DF-9466-17E4E4339A08}" dt="2023-08-23T01:16:57.715" v="1454" actId="478"/>
          <ac:spMkLst>
            <pc:docMk/>
            <pc:sldMk cId="3772507420" sldId="512"/>
            <ac:spMk id="1031" creationId="{3B20C3D2-F994-9D2F-ED4E-366A5555E7A4}"/>
          </ac:spMkLst>
        </pc:spChg>
        <pc:spChg chg="del">
          <ac:chgData name="Jeong, Jake (contracted)" userId="cb98d68d-c335-4ac8-a4bc-989f46b3ae95" providerId="ADAL" clId="{43E31B3A-CBF4-44DF-9466-17E4E4339A08}" dt="2023-08-23T01:16:57.715" v="1454" actId="478"/>
          <ac:spMkLst>
            <pc:docMk/>
            <pc:sldMk cId="3772507420" sldId="512"/>
            <ac:spMk id="1032" creationId="{138D601B-305D-6D73-A41E-749F57F4628B}"/>
          </ac:spMkLst>
        </pc:spChg>
        <pc:spChg chg="del">
          <ac:chgData name="Jeong, Jake (contracted)" userId="cb98d68d-c335-4ac8-a4bc-989f46b3ae95" providerId="ADAL" clId="{43E31B3A-CBF4-44DF-9466-17E4E4339A08}" dt="2023-08-23T01:16:57.715" v="1454" actId="478"/>
          <ac:spMkLst>
            <pc:docMk/>
            <pc:sldMk cId="3772507420" sldId="512"/>
            <ac:spMk id="1034" creationId="{DE8D8188-2AB4-C369-6CC0-22EB970B3D0B}"/>
          </ac:spMkLst>
        </pc:spChg>
        <pc:spChg chg="add mod">
          <ac:chgData name="Jeong, Jake (contracted)" userId="cb98d68d-c335-4ac8-a4bc-989f46b3ae95" providerId="ADAL" clId="{43E31B3A-CBF4-44DF-9466-17E4E4339A08}" dt="2023-08-23T01:45:25.296" v="2061" actId="207"/>
          <ac:spMkLst>
            <pc:docMk/>
            <pc:sldMk cId="3772507420" sldId="512"/>
            <ac:spMk id="1037" creationId="{4954EB4C-46DA-C038-BA3D-44A5EBB38954}"/>
          </ac:spMkLst>
        </pc:spChg>
        <pc:spChg chg="add mod">
          <ac:chgData name="Jeong, Jake (contracted)" userId="cb98d68d-c335-4ac8-a4bc-989f46b3ae95" providerId="ADAL" clId="{43E31B3A-CBF4-44DF-9466-17E4E4339A08}" dt="2023-08-23T01:45:25.296" v="2061" actId="207"/>
          <ac:spMkLst>
            <pc:docMk/>
            <pc:sldMk cId="3772507420" sldId="512"/>
            <ac:spMk id="1038" creationId="{1D6FAE47-F266-1CE6-DE70-C6158AA2E1FF}"/>
          </ac:spMkLst>
        </pc:spChg>
        <pc:spChg chg="add mod">
          <ac:chgData name="Jeong, Jake (contracted)" userId="cb98d68d-c335-4ac8-a4bc-989f46b3ae95" providerId="ADAL" clId="{43E31B3A-CBF4-44DF-9466-17E4E4339A08}" dt="2023-08-23T01:53:16.488" v="2231" actId="1076"/>
          <ac:spMkLst>
            <pc:docMk/>
            <pc:sldMk cId="3772507420" sldId="512"/>
            <ac:spMk id="1040" creationId="{7A2775EA-EE55-C136-817E-C27178DA3E73}"/>
          </ac:spMkLst>
        </pc:spChg>
        <pc:spChg chg="add mod">
          <ac:chgData name="Jeong, Jake (contracted)" userId="cb98d68d-c335-4ac8-a4bc-989f46b3ae95" providerId="ADAL" clId="{43E31B3A-CBF4-44DF-9466-17E4E4339A08}" dt="2023-08-23T01:53:18.165" v="2232" actId="1076"/>
          <ac:spMkLst>
            <pc:docMk/>
            <pc:sldMk cId="3772507420" sldId="512"/>
            <ac:spMk id="1041" creationId="{D50200F2-4AB0-D504-47F5-732293694E1E}"/>
          </ac:spMkLst>
        </pc:spChg>
        <pc:spChg chg="add del mod">
          <ac:chgData name="Jeong, Jake (contracted)" userId="cb98d68d-c335-4ac8-a4bc-989f46b3ae95" providerId="ADAL" clId="{43E31B3A-CBF4-44DF-9466-17E4E4339A08}" dt="2023-08-23T01:41:52.578" v="1995" actId="11529"/>
          <ac:spMkLst>
            <pc:docMk/>
            <pc:sldMk cId="3772507420" sldId="512"/>
            <ac:spMk id="1042" creationId="{70FC423E-C60E-61F6-ED31-511935202871}"/>
          </ac:spMkLst>
        </pc:spChg>
        <pc:spChg chg="add mod">
          <ac:chgData name="Jeong, Jake (contracted)" userId="cb98d68d-c335-4ac8-a4bc-989f46b3ae95" providerId="ADAL" clId="{43E31B3A-CBF4-44DF-9466-17E4E4339A08}" dt="2023-08-23T01:53:30.940" v="2237" actId="1037"/>
          <ac:spMkLst>
            <pc:docMk/>
            <pc:sldMk cId="3772507420" sldId="512"/>
            <ac:spMk id="1043" creationId="{7D99BB67-5AEB-8E2B-8D4E-B82B3BC32977}"/>
          </ac:spMkLst>
        </pc:spChg>
        <pc:spChg chg="add mod">
          <ac:chgData name="Jeong, Jake (contracted)" userId="cb98d68d-c335-4ac8-a4bc-989f46b3ae95" providerId="ADAL" clId="{43E31B3A-CBF4-44DF-9466-17E4E4339A08}" dt="2023-08-23T01:44:48.261" v="2058" actId="1076"/>
          <ac:spMkLst>
            <pc:docMk/>
            <pc:sldMk cId="3772507420" sldId="512"/>
            <ac:spMk id="1044" creationId="{61BBAD4F-B8DC-56F3-E654-A5C966BA7EAF}"/>
          </ac:spMkLst>
        </pc:spChg>
        <pc:spChg chg="add mod">
          <ac:chgData name="Jeong, Jake (contracted)" userId="cb98d68d-c335-4ac8-a4bc-989f46b3ae95" providerId="ADAL" clId="{43E31B3A-CBF4-44DF-9466-17E4E4339A08}" dt="2023-08-23T01:52:59.534" v="2227" actId="164"/>
          <ac:spMkLst>
            <pc:docMk/>
            <pc:sldMk cId="3772507420" sldId="512"/>
            <ac:spMk id="1047" creationId="{692F4C7D-60AE-CFA8-B0E5-910B56C81553}"/>
          </ac:spMkLst>
        </pc:spChg>
        <pc:spChg chg="add mod">
          <ac:chgData name="Jeong, Jake (contracted)" userId="cb98d68d-c335-4ac8-a4bc-989f46b3ae95" providerId="ADAL" clId="{43E31B3A-CBF4-44DF-9466-17E4E4339A08}" dt="2023-08-23T01:52:59.534" v="2227" actId="164"/>
          <ac:spMkLst>
            <pc:docMk/>
            <pc:sldMk cId="3772507420" sldId="512"/>
            <ac:spMk id="1048" creationId="{A183C7AE-9FF8-43F6-87FB-003EBEEAB414}"/>
          </ac:spMkLst>
        </pc:spChg>
        <pc:spChg chg="add del mod">
          <ac:chgData name="Jeong, Jake (contracted)" userId="cb98d68d-c335-4ac8-a4bc-989f46b3ae95" providerId="ADAL" clId="{43E31B3A-CBF4-44DF-9466-17E4E4339A08}" dt="2023-08-23T01:50:06.241" v="2138" actId="478"/>
          <ac:spMkLst>
            <pc:docMk/>
            <pc:sldMk cId="3772507420" sldId="512"/>
            <ac:spMk id="1049" creationId="{AA525F30-E36F-AB22-2F70-36D2BC2BE1C1}"/>
          </ac:spMkLst>
        </pc:spChg>
        <pc:spChg chg="add del mod">
          <ac:chgData name="Jeong, Jake (contracted)" userId="cb98d68d-c335-4ac8-a4bc-989f46b3ae95" providerId="ADAL" clId="{43E31B3A-CBF4-44DF-9466-17E4E4339A08}" dt="2023-08-23T01:59:01.816" v="2310" actId="478"/>
          <ac:spMkLst>
            <pc:docMk/>
            <pc:sldMk cId="3772507420" sldId="512"/>
            <ac:spMk id="1050" creationId="{9A8A2E6E-6DE0-58E6-C34F-4DAA83C8D6F3}"/>
          </ac:spMkLst>
        </pc:spChg>
        <pc:spChg chg="add del mod">
          <ac:chgData name="Jeong, Jake (contracted)" userId="cb98d68d-c335-4ac8-a4bc-989f46b3ae95" providerId="ADAL" clId="{43E31B3A-CBF4-44DF-9466-17E4E4339A08}" dt="2023-08-23T01:59:17.526" v="2317" actId="478"/>
          <ac:spMkLst>
            <pc:docMk/>
            <pc:sldMk cId="3772507420" sldId="512"/>
            <ac:spMk id="1052" creationId="{9F9BF53A-FEF4-77EC-DEF1-1E0B0571178B}"/>
          </ac:spMkLst>
        </pc:spChg>
        <pc:spChg chg="add mod">
          <ac:chgData name="Jeong, Jake (contracted)" userId="cb98d68d-c335-4ac8-a4bc-989f46b3ae95" providerId="ADAL" clId="{43E31B3A-CBF4-44DF-9466-17E4E4339A08}" dt="2023-08-23T02:16:30.785" v="2904" actId="164"/>
          <ac:spMkLst>
            <pc:docMk/>
            <pc:sldMk cId="3772507420" sldId="512"/>
            <ac:spMk id="1055" creationId="{FA55FC2E-6556-5BD6-3B75-CA6A58BD9D65}"/>
          </ac:spMkLst>
        </pc:spChg>
        <pc:spChg chg="add mod ord">
          <ac:chgData name="Jeong, Jake (contracted)" userId="cb98d68d-c335-4ac8-a4bc-989f46b3ae95" providerId="ADAL" clId="{43E31B3A-CBF4-44DF-9466-17E4E4339A08}" dt="2023-08-23T02:22:32.447" v="3019" actId="5736"/>
          <ac:spMkLst>
            <pc:docMk/>
            <pc:sldMk cId="3772507420" sldId="512"/>
            <ac:spMk id="1059" creationId="{5401D3A7-0169-DAD3-75F8-A082091083F1}"/>
          </ac:spMkLst>
        </pc:spChg>
        <pc:spChg chg="add del mod">
          <ac:chgData name="Jeong, Jake (contracted)" userId="cb98d68d-c335-4ac8-a4bc-989f46b3ae95" providerId="ADAL" clId="{43E31B3A-CBF4-44DF-9466-17E4E4339A08}" dt="2023-08-23T02:22:56.639" v="3024"/>
          <ac:spMkLst>
            <pc:docMk/>
            <pc:sldMk cId="3772507420" sldId="512"/>
            <ac:spMk id="1061" creationId="{706551BC-ED07-2285-8112-7BB239CD84E2}"/>
          </ac:spMkLst>
        </pc:spChg>
        <pc:grpChg chg="add del mod">
          <ac:chgData name="Jeong, Jake (contracted)" userId="cb98d68d-c335-4ac8-a4bc-989f46b3ae95" providerId="ADAL" clId="{43E31B3A-CBF4-44DF-9466-17E4E4339A08}" dt="2023-08-23T01:18:03.798" v="1483" actId="165"/>
          <ac:grpSpMkLst>
            <pc:docMk/>
            <pc:sldMk cId="3772507420" sldId="512"/>
            <ac:grpSpMk id="22" creationId="{B8F775FA-2695-2A1C-C8F3-89679F2AA875}"/>
          </ac:grpSpMkLst>
        </pc:grpChg>
        <pc:grpChg chg="add del mod topLvl">
          <ac:chgData name="Jeong, Jake (contracted)" userId="cb98d68d-c335-4ac8-a4bc-989f46b3ae95" providerId="ADAL" clId="{43E31B3A-CBF4-44DF-9466-17E4E4339A08}" dt="2023-08-23T01:25:24.048" v="1695" actId="165"/>
          <ac:grpSpMkLst>
            <pc:docMk/>
            <pc:sldMk cId="3772507420" sldId="512"/>
            <ac:grpSpMk id="24" creationId="{6BD0634A-168F-78D7-81B3-7662E33C191C}"/>
          </ac:grpSpMkLst>
        </pc:grpChg>
        <pc:grpChg chg="add del mod">
          <ac:chgData name="Jeong, Jake (contracted)" userId="cb98d68d-c335-4ac8-a4bc-989f46b3ae95" providerId="ADAL" clId="{43E31B3A-CBF4-44DF-9466-17E4E4339A08}" dt="2023-08-23T01:25:12.450" v="1692" actId="165"/>
          <ac:grpSpMkLst>
            <pc:docMk/>
            <pc:sldMk cId="3772507420" sldId="512"/>
            <ac:grpSpMk id="25" creationId="{93DD4637-3A60-2B7F-49C9-C4EF905F2F7F}"/>
          </ac:grpSpMkLst>
        </pc:grpChg>
        <pc:grpChg chg="add del mod">
          <ac:chgData name="Jeong, Jake (contracted)" userId="cb98d68d-c335-4ac8-a4bc-989f46b3ae95" providerId="ADAL" clId="{43E31B3A-CBF4-44DF-9466-17E4E4339A08}" dt="2023-08-23T01:25:12.450" v="1692" actId="165"/>
          <ac:grpSpMkLst>
            <pc:docMk/>
            <pc:sldMk cId="3772507420" sldId="512"/>
            <ac:grpSpMk id="26" creationId="{ED62CC0A-E5D0-5EED-0405-4ACCA4CCF6DE}"/>
          </ac:grpSpMkLst>
        </pc:grpChg>
        <pc:grpChg chg="del mod topLvl">
          <ac:chgData name="Jeong, Jake (contracted)" userId="cb98d68d-c335-4ac8-a4bc-989f46b3ae95" providerId="ADAL" clId="{43E31B3A-CBF4-44DF-9466-17E4E4339A08}" dt="2023-08-23T01:25:24.048" v="1695" actId="165"/>
          <ac:grpSpMkLst>
            <pc:docMk/>
            <pc:sldMk cId="3772507420" sldId="512"/>
            <ac:grpSpMk id="28" creationId="{A31B28DB-C16A-D19E-E01A-2ED1634A1020}"/>
          </ac:grpSpMkLst>
        </pc:grpChg>
        <pc:grpChg chg="add del mod">
          <ac:chgData name="Jeong, Jake (contracted)" userId="cb98d68d-c335-4ac8-a4bc-989f46b3ae95" providerId="ADAL" clId="{43E31B3A-CBF4-44DF-9466-17E4E4339A08}" dt="2023-08-23T01:25:12.450" v="1692" actId="165"/>
          <ac:grpSpMkLst>
            <pc:docMk/>
            <pc:sldMk cId="3772507420" sldId="512"/>
            <ac:grpSpMk id="34" creationId="{BFC287EB-60DA-0F71-D5E7-505F23BC42F0}"/>
          </ac:grpSpMkLst>
        </pc:grpChg>
        <pc:grpChg chg="del mod topLvl">
          <ac:chgData name="Jeong, Jake (contracted)" userId="cb98d68d-c335-4ac8-a4bc-989f46b3ae95" providerId="ADAL" clId="{43E31B3A-CBF4-44DF-9466-17E4E4339A08}" dt="2023-08-23T01:25:24.048" v="1695" actId="165"/>
          <ac:grpSpMkLst>
            <pc:docMk/>
            <pc:sldMk cId="3772507420" sldId="512"/>
            <ac:grpSpMk id="39" creationId="{603783C0-EB1B-5753-E56D-29D0E8012365}"/>
          </ac:grpSpMkLst>
        </pc:grpChg>
        <pc:grpChg chg="add del mod">
          <ac:chgData name="Jeong, Jake (contracted)" userId="cb98d68d-c335-4ac8-a4bc-989f46b3ae95" providerId="ADAL" clId="{43E31B3A-CBF4-44DF-9466-17E4E4339A08}" dt="2023-08-23T01:25:12.450" v="1692" actId="165"/>
          <ac:grpSpMkLst>
            <pc:docMk/>
            <pc:sldMk cId="3772507420" sldId="512"/>
            <ac:grpSpMk id="42" creationId="{466973AA-649C-E604-4CFF-F448413478DE}"/>
          </ac:grpSpMkLst>
        </pc:grpChg>
        <pc:grpChg chg="del mod">
          <ac:chgData name="Jeong, Jake (contracted)" userId="cb98d68d-c335-4ac8-a4bc-989f46b3ae95" providerId="ADAL" clId="{43E31B3A-CBF4-44DF-9466-17E4E4339A08}" dt="2023-08-23T01:23:27.461" v="1656" actId="478"/>
          <ac:grpSpMkLst>
            <pc:docMk/>
            <pc:sldMk cId="3772507420" sldId="512"/>
            <ac:grpSpMk id="44" creationId="{37DAB16F-E50A-B2FD-A21C-70D1481F9636}"/>
          </ac:grpSpMkLst>
        </pc:grpChg>
        <pc:grpChg chg="add mod">
          <ac:chgData name="Jeong, Jake (contracted)" userId="cb98d68d-c335-4ac8-a4bc-989f46b3ae95" providerId="ADAL" clId="{43E31B3A-CBF4-44DF-9466-17E4E4339A08}" dt="2023-08-23T02:22:32.447" v="3019" actId="5736"/>
          <ac:grpSpMkLst>
            <pc:docMk/>
            <pc:sldMk cId="3772507420" sldId="512"/>
            <ac:grpSpMk id="56" creationId="{880D3954-4593-25AB-BBB0-2C98A9DE5EB7}"/>
          </ac:grpSpMkLst>
        </pc:grpChg>
        <pc:grpChg chg="add del mod ord">
          <ac:chgData name="Jeong, Jake (contracted)" userId="cb98d68d-c335-4ac8-a4bc-989f46b3ae95" providerId="ADAL" clId="{43E31B3A-CBF4-44DF-9466-17E4E4339A08}" dt="2023-08-23T01:48:54.229" v="2115" actId="478"/>
          <ac:grpSpMkLst>
            <pc:docMk/>
            <pc:sldMk cId="3772507420" sldId="512"/>
            <ac:grpSpMk id="1033" creationId="{A0CA74D2-B4FB-9F56-E10A-8D67F8A692DA}"/>
          </ac:grpSpMkLst>
        </pc:grpChg>
        <pc:grpChg chg="del">
          <ac:chgData name="Jeong, Jake (contracted)" userId="cb98d68d-c335-4ac8-a4bc-989f46b3ae95" providerId="ADAL" clId="{43E31B3A-CBF4-44DF-9466-17E4E4339A08}" dt="2023-08-23T01:16:57.715" v="1454" actId="478"/>
          <ac:grpSpMkLst>
            <pc:docMk/>
            <pc:sldMk cId="3772507420" sldId="512"/>
            <ac:grpSpMk id="1039" creationId="{43EC435D-F54F-5D47-8B1E-3E36A2DAF4BC}"/>
          </ac:grpSpMkLst>
        </pc:grpChg>
        <pc:grpChg chg="add mod">
          <ac:chgData name="Jeong, Jake (contracted)" userId="cb98d68d-c335-4ac8-a4bc-989f46b3ae95" providerId="ADAL" clId="{43E31B3A-CBF4-44DF-9466-17E4E4339A08}" dt="2023-08-23T01:44:15.897" v="2030" actId="164"/>
          <ac:grpSpMkLst>
            <pc:docMk/>
            <pc:sldMk cId="3772507420" sldId="512"/>
            <ac:grpSpMk id="1045" creationId="{D51DCAD6-1168-E3D8-89EF-68E2618A7892}"/>
          </ac:grpSpMkLst>
        </pc:grpChg>
        <pc:grpChg chg="add del mod">
          <ac:chgData name="Jeong, Jake (contracted)" userId="cb98d68d-c335-4ac8-a4bc-989f46b3ae95" providerId="ADAL" clId="{43E31B3A-CBF4-44DF-9466-17E4E4339A08}" dt="2023-08-23T01:59:17.526" v="2317" actId="478"/>
          <ac:grpSpMkLst>
            <pc:docMk/>
            <pc:sldMk cId="3772507420" sldId="512"/>
            <ac:grpSpMk id="1046" creationId="{C12B6FD2-AEE5-365C-60AF-4C12B88B1A64}"/>
          </ac:grpSpMkLst>
        </pc:grpChg>
        <pc:grpChg chg="add del mod">
          <ac:chgData name="Jeong, Jake (contracted)" userId="cb98d68d-c335-4ac8-a4bc-989f46b3ae95" providerId="ADAL" clId="{43E31B3A-CBF4-44DF-9466-17E4E4339A08}" dt="2023-08-23T01:59:17.526" v="2317" actId="478"/>
          <ac:grpSpMkLst>
            <pc:docMk/>
            <pc:sldMk cId="3772507420" sldId="512"/>
            <ac:grpSpMk id="1051" creationId="{0129178F-51CA-261F-3670-D6986D082848}"/>
          </ac:grpSpMkLst>
        </pc:grpChg>
        <pc:grpChg chg="add del mod">
          <ac:chgData name="Jeong, Jake (contracted)" userId="cb98d68d-c335-4ac8-a4bc-989f46b3ae95" providerId="ADAL" clId="{43E31B3A-CBF4-44DF-9466-17E4E4339A08}" dt="2023-08-23T02:16:49.415" v="2911" actId="164"/>
          <ac:grpSpMkLst>
            <pc:docMk/>
            <pc:sldMk cId="3772507420" sldId="512"/>
            <ac:grpSpMk id="1057" creationId="{F4C918B5-2FEA-94BA-46E0-656BDC7E4D76}"/>
          </ac:grpSpMkLst>
        </pc:grpChg>
        <pc:grpChg chg="add mod ord">
          <ac:chgData name="Jeong, Jake (contracted)" userId="cb98d68d-c335-4ac8-a4bc-989f46b3ae95" providerId="ADAL" clId="{43E31B3A-CBF4-44DF-9466-17E4E4339A08}" dt="2023-08-23T02:22:32.447" v="3019" actId="5736"/>
          <ac:grpSpMkLst>
            <pc:docMk/>
            <pc:sldMk cId="3772507420" sldId="512"/>
            <ac:grpSpMk id="1058" creationId="{93116E02-CB8C-4958-1B79-6931E8EB39D4}"/>
          </ac:grpSpMkLst>
        </pc:grpChg>
        <pc:graphicFrameChg chg="add mod modGraphic">
          <ac:chgData name="Jeong, Jake (contracted)" userId="cb98d68d-c335-4ac8-a4bc-989f46b3ae95" providerId="ADAL" clId="{43E31B3A-CBF4-44DF-9466-17E4E4339A08}" dt="2023-08-23T02:22:32.447" v="3019" actId="5736"/>
          <ac:graphicFrameMkLst>
            <pc:docMk/>
            <pc:sldMk cId="3772507420" sldId="512"/>
            <ac:graphicFrameMk id="1053" creationId="{E0B1727C-DFB3-D44D-22AE-22187225DC20}"/>
          </ac:graphicFrameMkLst>
        </pc:graphicFrameChg>
        <pc:picChg chg="add mod">
          <ac:chgData name="Jeong, Jake (contracted)" userId="cb98d68d-c335-4ac8-a4bc-989f46b3ae95" providerId="ADAL" clId="{43E31B3A-CBF4-44DF-9466-17E4E4339A08}" dt="2023-08-23T02:16:49.415" v="2911" actId="164"/>
          <ac:picMkLst>
            <pc:docMk/>
            <pc:sldMk cId="3772507420" sldId="512"/>
            <ac:picMk id="7" creationId="{11E01C90-3D35-C6F8-40B3-FACAD12CF398}"/>
          </ac:picMkLst>
        </pc:picChg>
        <pc:picChg chg="del">
          <ac:chgData name="Jeong, Jake (contracted)" userId="cb98d68d-c335-4ac8-a4bc-989f46b3ae95" providerId="ADAL" clId="{43E31B3A-CBF4-44DF-9466-17E4E4339A08}" dt="2023-08-23T01:16:59.510" v="1455" actId="478"/>
          <ac:picMkLst>
            <pc:docMk/>
            <pc:sldMk cId="3772507420" sldId="512"/>
            <ac:picMk id="13" creationId="{BD5292ED-AE76-8DF9-BD94-180FF349B2A8}"/>
          </ac:picMkLst>
        </pc:picChg>
        <pc:picChg chg="add del mod ord">
          <ac:chgData name="Jeong, Jake (contracted)" userId="cb98d68d-c335-4ac8-a4bc-989f46b3ae95" providerId="ADAL" clId="{43E31B3A-CBF4-44DF-9466-17E4E4339A08}" dt="2023-08-23T02:11:11.032" v="2778" actId="478"/>
          <ac:picMkLst>
            <pc:docMk/>
            <pc:sldMk cId="3772507420" sldId="512"/>
            <ac:picMk id="32" creationId="{63562E78-D00B-67CD-C4A7-2E0A9B05FFCB}"/>
          </ac:picMkLst>
        </pc:picChg>
        <pc:picChg chg="del">
          <ac:chgData name="Jeong, Jake (contracted)" userId="cb98d68d-c335-4ac8-a4bc-989f46b3ae95" providerId="ADAL" clId="{43E31B3A-CBF4-44DF-9466-17E4E4339A08}" dt="2023-08-23T01:16:54.316" v="1453" actId="478"/>
          <ac:picMkLst>
            <pc:docMk/>
            <pc:sldMk cId="3772507420" sldId="512"/>
            <ac:picMk id="47" creationId="{9E3E2520-E293-C2FB-F973-8D7BDB6942D8}"/>
          </ac:picMkLst>
        </pc:picChg>
        <pc:picChg chg="add del mod">
          <ac:chgData name="Jeong, Jake (contracted)" userId="cb98d68d-c335-4ac8-a4bc-989f46b3ae95" providerId="ADAL" clId="{43E31B3A-CBF4-44DF-9466-17E4E4339A08}" dt="2023-08-23T02:13:07.805" v="2876" actId="478"/>
          <ac:picMkLst>
            <pc:docMk/>
            <pc:sldMk cId="3772507420" sldId="512"/>
            <ac:picMk id="1054" creationId="{2F303CD6-BAB7-35E6-AED2-50677D46DBAF}"/>
          </ac:picMkLst>
        </pc:picChg>
        <pc:picChg chg="add mod">
          <ac:chgData name="Jeong, Jake (contracted)" userId="cb98d68d-c335-4ac8-a4bc-989f46b3ae95" providerId="ADAL" clId="{43E31B3A-CBF4-44DF-9466-17E4E4339A08}" dt="2023-08-23T02:16:30.785" v="2904" actId="164"/>
          <ac:picMkLst>
            <pc:docMk/>
            <pc:sldMk cId="3772507420" sldId="512"/>
            <ac:picMk id="1056" creationId="{1E12A988-ACD0-FD10-0C3F-DE8F7B36EDEC}"/>
          </ac:picMkLst>
        </pc:picChg>
        <pc:picChg chg="add del mod">
          <ac:chgData name="Jeong, Jake (contracted)" userId="cb98d68d-c335-4ac8-a4bc-989f46b3ae95" providerId="ADAL" clId="{43E31B3A-CBF4-44DF-9466-17E4E4339A08}" dt="2023-08-23T02:20:25.822" v="2993" actId="478"/>
          <ac:picMkLst>
            <pc:docMk/>
            <pc:sldMk cId="3772507420" sldId="512"/>
            <ac:picMk id="1060" creationId="{D80B68DD-9955-751B-3C3E-1B11747AE615}"/>
          </ac:picMkLst>
        </pc:picChg>
        <pc:cxnChg chg="add del mod topLvl">
          <ac:chgData name="Jeong, Jake (contracted)" userId="cb98d68d-c335-4ac8-a4bc-989f46b3ae95" providerId="ADAL" clId="{43E31B3A-CBF4-44DF-9466-17E4E4339A08}" dt="2023-08-23T01:48:54.229" v="2115" actId="478"/>
          <ac:cxnSpMkLst>
            <pc:docMk/>
            <pc:sldMk cId="3772507420" sldId="512"/>
            <ac:cxnSpMk id="10" creationId="{5FF7F9A8-16C6-6F83-A58B-A6BF88F994B4}"/>
          </ac:cxnSpMkLst>
        </pc:cxnChg>
        <pc:cxnChg chg="add del mod topLvl">
          <ac:chgData name="Jeong, Jake (contracted)" userId="cb98d68d-c335-4ac8-a4bc-989f46b3ae95" providerId="ADAL" clId="{43E31B3A-CBF4-44DF-9466-17E4E4339A08}" dt="2023-08-23T02:04:54.826" v="2586" actId="478"/>
          <ac:cxnSpMkLst>
            <pc:docMk/>
            <pc:sldMk cId="3772507420" sldId="512"/>
            <ac:cxnSpMk id="11" creationId="{A6DA22DB-7EBF-7C7F-E8F2-275B99979DF8}"/>
          </ac:cxnSpMkLst>
        </pc:cxnChg>
        <pc:cxnChg chg="add del mod">
          <ac:chgData name="Jeong, Jake (contracted)" userId="cb98d68d-c335-4ac8-a4bc-989f46b3ae95" providerId="ADAL" clId="{43E31B3A-CBF4-44DF-9466-17E4E4339A08}" dt="2023-08-23T01:27:55.980" v="1729" actId="11529"/>
          <ac:cxnSpMkLst>
            <pc:docMk/>
            <pc:sldMk cId="3772507420" sldId="512"/>
            <ac:cxnSpMk id="51" creationId="{82D6741D-10E0-190F-CAD6-1211E6CB186C}"/>
          </ac:cxnSpMkLst>
        </pc:cxnChg>
        <pc:cxnChg chg="del">
          <ac:chgData name="Jeong, Jake (contracted)" userId="cb98d68d-c335-4ac8-a4bc-989f46b3ae95" providerId="ADAL" clId="{43E31B3A-CBF4-44DF-9466-17E4E4339A08}" dt="2023-08-23T01:16:57.715" v="1454" actId="478"/>
          <ac:cxnSpMkLst>
            <pc:docMk/>
            <pc:sldMk cId="3772507420" sldId="512"/>
            <ac:cxnSpMk id="58" creationId="{357C212D-76C3-C56D-29FA-FBE97F2F9098}"/>
          </ac:cxnSpMkLst>
        </pc:cxnChg>
        <pc:cxnChg chg="add del mod">
          <ac:chgData name="Jeong, Jake (contracted)" userId="cb98d68d-c335-4ac8-a4bc-989f46b3ae95" providerId="ADAL" clId="{43E31B3A-CBF4-44DF-9466-17E4E4339A08}" dt="2023-08-23T01:49:06.746" v="2125" actId="478"/>
          <ac:cxnSpMkLst>
            <pc:docMk/>
            <pc:sldMk cId="3772507420" sldId="512"/>
            <ac:cxnSpMk id="61" creationId="{CE21CE7C-1268-2267-4F41-0466754C9179}"/>
          </ac:cxnSpMkLst>
        </pc:cxnChg>
        <pc:cxnChg chg="del">
          <ac:chgData name="Jeong, Jake (contracted)" userId="cb98d68d-c335-4ac8-a4bc-989f46b3ae95" providerId="ADAL" clId="{43E31B3A-CBF4-44DF-9466-17E4E4339A08}" dt="2023-08-23T01:16:57.715" v="1454" actId="478"/>
          <ac:cxnSpMkLst>
            <pc:docMk/>
            <pc:sldMk cId="3772507420" sldId="512"/>
            <ac:cxnSpMk id="63" creationId="{E0A7ED11-49C2-BA2F-2A12-E0F6D04A214E}"/>
          </ac:cxnSpMkLst>
        </pc:cxnChg>
      </pc:sldChg>
      <pc:sldMasterChg chg="modSldLayout">
        <pc:chgData name="Jeong, Jake (contracted)" userId="cb98d68d-c335-4ac8-a4bc-989f46b3ae95" providerId="ADAL" clId="{43E31B3A-CBF4-44DF-9466-17E4E4339A08}" dt="2023-08-22T23:49:41.852" v="114" actId="1076"/>
        <pc:sldMasterMkLst>
          <pc:docMk/>
          <pc:sldMasterMk cId="3702307778" sldId="2147483696"/>
        </pc:sldMasterMkLst>
        <pc:sldLayoutChg chg="addSp delSp modSp mod">
          <pc:chgData name="Jeong, Jake (contracted)" userId="cb98d68d-c335-4ac8-a4bc-989f46b3ae95" providerId="ADAL" clId="{43E31B3A-CBF4-44DF-9466-17E4E4339A08}" dt="2023-08-22T23:49:41.852" v="114" actId="1076"/>
          <pc:sldLayoutMkLst>
            <pc:docMk/>
            <pc:sldMasterMk cId="3702307778" sldId="2147483696"/>
            <pc:sldLayoutMk cId="3185410799" sldId="2147483697"/>
          </pc:sldLayoutMkLst>
          <pc:spChg chg="mod">
            <ac:chgData name="Jeong, Jake (contracted)" userId="cb98d68d-c335-4ac8-a4bc-989f46b3ae95" providerId="ADAL" clId="{43E31B3A-CBF4-44DF-9466-17E4E4339A08}" dt="2023-08-22T23:44:27.489" v="8"/>
            <ac:spMkLst>
              <pc:docMk/>
              <pc:sldMasterMk cId="3702307778" sldId="2147483696"/>
              <pc:sldLayoutMk cId="3185410799" sldId="2147483697"/>
              <ac:spMk id="3" creationId="{551EA99E-66B8-D03D-37DE-E35DB78E7735}"/>
            </ac:spMkLst>
          </pc:spChg>
          <pc:spChg chg="add mod ord">
            <ac:chgData name="Jeong, Jake (contracted)" userId="cb98d68d-c335-4ac8-a4bc-989f46b3ae95" providerId="ADAL" clId="{43E31B3A-CBF4-44DF-9466-17E4E4339A08}" dt="2023-08-22T23:45:06.607" v="22" actId="164"/>
            <ac:spMkLst>
              <pc:docMk/>
              <pc:sldMasterMk cId="3702307778" sldId="2147483696"/>
              <pc:sldLayoutMk cId="3185410799" sldId="2147483697"/>
              <ac:spMk id="6" creationId="{7740AB1B-75D6-198B-83DA-CC1286AAE9CD}"/>
            </ac:spMkLst>
          </pc:spChg>
          <pc:spChg chg="add mod ord">
            <ac:chgData name="Jeong, Jake (contracted)" userId="cb98d68d-c335-4ac8-a4bc-989f46b3ae95" providerId="ADAL" clId="{43E31B3A-CBF4-44DF-9466-17E4E4339A08}" dt="2023-08-22T23:45:06.607" v="22" actId="164"/>
            <ac:spMkLst>
              <pc:docMk/>
              <pc:sldMasterMk cId="3702307778" sldId="2147483696"/>
              <pc:sldLayoutMk cId="3185410799" sldId="2147483697"/>
              <ac:spMk id="7" creationId="{97862CC3-73A0-4F8E-2D1B-B0E4082136B2}"/>
            </ac:spMkLst>
          </pc:spChg>
          <pc:spChg chg="add mod ord">
            <ac:chgData name="Jeong, Jake (contracted)" userId="cb98d68d-c335-4ac8-a4bc-989f46b3ae95" providerId="ADAL" clId="{43E31B3A-CBF4-44DF-9466-17E4E4339A08}" dt="2023-08-22T23:45:46.393" v="28" actId="14100"/>
            <ac:spMkLst>
              <pc:docMk/>
              <pc:sldMasterMk cId="3702307778" sldId="2147483696"/>
              <pc:sldLayoutMk cId="3185410799" sldId="2147483697"/>
              <ac:spMk id="8" creationId="{A5891C5D-287E-0F24-5391-BE5E6543C6A7}"/>
            </ac:spMkLst>
          </pc:spChg>
          <pc:spChg chg="add mod ord">
            <ac:chgData name="Jeong, Jake (contracted)" userId="cb98d68d-c335-4ac8-a4bc-989f46b3ae95" providerId="ADAL" clId="{43E31B3A-CBF4-44DF-9466-17E4E4339A08}" dt="2023-08-22T23:45:46.393" v="28" actId="14100"/>
            <ac:spMkLst>
              <pc:docMk/>
              <pc:sldMasterMk cId="3702307778" sldId="2147483696"/>
              <pc:sldLayoutMk cId="3185410799" sldId="2147483697"/>
              <ac:spMk id="9" creationId="{0630A3AF-EBC2-47DD-6A4F-C46A0707FA7A}"/>
            </ac:spMkLst>
          </pc:spChg>
          <pc:spChg chg="del">
            <ac:chgData name="Jeong, Jake (contracted)" userId="cb98d68d-c335-4ac8-a4bc-989f46b3ae95" providerId="ADAL" clId="{43E31B3A-CBF4-44DF-9466-17E4E4339A08}" dt="2023-08-22T23:44:26.985" v="7" actId="478"/>
            <ac:spMkLst>
              <pc:docMk/>
              <pc:sldMasterMk cId="3702307778" sldId="2147483696"/>
              <pc:sldLayoutMk cId="3185410799" sldId="2147483697"/>
              <ac:spMk id="13" creationId="{0982E2DE-EA74-226C-35E7-8D616CB95655}"/>
            </ac:spMkLst>
          </pc:spChg>
          <pc:spChg chg="mod">
            <ac:chgData name="Jeong, Jake (contracted)" userId="cb98d68d-c335-4ac8-a4bc-989f46b3ae95" providerId="ADAL" clId="{43E31B3A-CBF4-44DF-9466-17E4E4339A08}" dt="2023-08-22T23:49:41.852" v="114" actId="1076"/>
            <ac:spMkLst>
              <pc:docMk/>
              <pc:sldMasterMk cId="3702307778" sldId="2147483696"/>
              <pc:sldLayoutMk cId="3185410799" sldId="2147483697"/>
              <ac:spMk id="16" creationId="{46A74D78-BFF6-3244-3424-A5C846309E50}"/>
            </ac:spMkLst>
          </pc:spChg>
          <pc:spChg chg="del">
            <ac:chgData name="Jeong, Jake (contracted)" userId="cb98d68d-c335-4ac8-a4bc-989f46b3ae95" providerId="ADAL" clId="{43E31B3A-CBF4-44DF-9466-17E4E4339A08}" dt="2023-08-22T23:44:26.985" v="7" actId="478"/>
            <ac:spMkLst>
              <pc:docMk/>
              <pc:sldMasterMk cId="3702307778" sldId="2147483696"/>
              <pc:sldLayoutMk cId="3185410799" sldId="2147483697"/>
              <ac:spMk id="20" creationId="{130B9E9F-44CB-8945-2573-6D279FB7B3F7}"/>
            </ac:spMkLst>
          </pc:spChg>
          <pc:grpChg chg="add mod ord">
            <ac:chgData name="Jeong, Jake (contracted)" userId="cb98d68d-c335-4ac8-a4bc-989f46b3ae95" providerId="ADAL" clId="{43E31B3A-CBF4-44DF-9466-17E4E4339A08}" dt="2023-08-22T23:45:06.607" v="22" actId="164"/>
            <ac:grpSpMkLst>
              <pc:docMk/>
              <pc:sldMasterMk cId="3702307778" sldId="2147483696"/>
              <pc:sldLayoutMk cId="3185410799" sldId="2147483697"/>
              <ac:grpSpMk id="2" creationId="{171319E1-4293-15AE-BDA6-C49A63CFDE69}"/>
            </ac:grpSpMkLst>
          </pc:grpChg>
          <pc:grpChg chg="del">
            <ac:chgData name="Jeong, Jake (contracted)" userId="cb98d68d-c335-4ac8-a4bc-989f46b3ae95" providerId="ADAL" clId="{43E31B3A-CBF4-44DF-9466-17E4E4339A08}" dt="2023-08-22T23:44:26.985" v="7" actId="478"/>
            <ac:grpSpMkLst>
              <pc:docMk/>
              <pc:sldMasterMk cId="3702307778" sldId="2147483696"/>
              <pc:sldLayoutMk cId="3185410799" sldId="2147483697"/>
              <ac:grpSpMk id="10" creationId="{8C6DF038-6D18-BBFF-5B5E-FF0FF1F6593D}"/>
            </ac:grpSpMkLst>
          </pc:grpChg>
          <pc:grpChg chg="add mod">
            <ac:chgData name="Jeong, Jake (contracted)" userId="cb98d68d-c335-4ac8-a4bc-989f46b3ae95" providerId="ADAL" clId="{43E31B3A-CBF4-44DF-9466-17E4E4339A08}" dt="2023-08-22T23:49:26.841" v="111" actId="1076"/>
            <ac:grpSpMkLst>
              <pc:docMk/>
              <pc:sldMasterMk cId="3702307778" sldId="2147483696"/>
              <pc:sldLayoutMk cId="3185410799" sldId="2147483697"/>
              <ac:grpSpMk id="14" creationId="{8FC713D1-2E34-AB30-D3A0-BBADE6FAB4D2}"/>
            </ac:grpSpMkLst>
          </pc:grpChg>
          <pc:grpChg chg="mod">
            <ac:chgData name="Jeong, Jake (contracted)" userId="cb98d68d-c335-4ac8-a4bc-989f46b3ae95" providerId="ADAL" clId="{43E31B3A-CBF4-44DF-9466-17E4E4339A08}" dt="2023-08-22T23:49:41.852" v="114" actId="1076"/>
            <ac:grpSpMkLst>
              <pc:docMk/>
              <pc:sldMasterMk cId="3702307778" sldId="2147483696"/>
              <pc:sldLayoutMk cId="3185410799" sldId="2147483697"/>
              <ac:grpSpMk id="17" creationId="{8AEBE5A2-AA06-4087-15D2-7135533D4569}"/>
            </ac:grpSpMkLst>
          </pc:grpChg>
          <pc:picChg chg="mod">
            <ac:chgData name="Jeong, Jake (contracted)" userId="cb98d68d-c335-4ac8-a4bc-989f46b3ae95" providerId="ADAL" clId="{43E31B3A-CBF4-44DF-9466-17E4E4339A08}" dt="2023-08-22T23:44:27.489" v="8"/>
            <ac:picMkLst>
              <pc:docMk/>
              <pc:sldMasterMk cId="3702307778" sldId="2147483696"/>
              <pc:sldLayoutMk cId="3185410799" sldId="2147483697"/>
              <ac:picMk id="4" creationId="{13CEE9CC-655C-DE02-BC55-852E37B34B27}"/>
            </ac:picMkLst>
          </pc:picChg>
          <pc:picChg chg="add mod ord">
            <ac:chgData name="Jeong, Jake (contracted)" userId="cb98d68d-c335-4ac8-a4bc-989f46b3ae95" providerId="ADAL" clId="{43E31B3A-CBF4-44DF-9466-17E4E4339A08}" dt="2023-08-22T23:45:20.285" v="27" actId="1076"/>
            <ac:picMkLst>
              <pc:docMk/>
              <pc:sldMasterMk cId="3702307778" sldId="2147483696"/>
              <pc:sldLayoutMk cId="3185410799" sldId="2147483697"/>
              <ac:picMk id="5" creationId="{5F93B348-0F2B-31DE-E77A-B5420E843DF2}"/>
            </ac:picMkLst>
          </pc:picChg>
          <pc:picChg chg="mod">
            <ac:chgData name="Jeong, Jake (contracted)" userId="cb98d68d-c335-4ac8-a4bc-989f46b3ae95" providerId="ADAL" clId="{43E31B3A-CBF4-44DF-9466-17E4E4339A08}" dt="2023-08-22T23:49:41.852" v="114" actId="1076"/>
            <ac:picMkLst>
              <pc:docMk/>
              <pc:sldMasterMk cId="3702307778" sldId="2147483696"/>
              <pc:sldLayoutMk cId="3185410799" sldId="2147483697"/>
              <ac:picMk id="15" creationId="{AEF4F2E4-BDE3-73EF-46BB-E346CAD3752D}"/>
            </ac:picMkLst>
          </pc:picChg>
          <pc:picChg chg="del">
            <ac:chgData name="Jeong, Jake (contracted)" userId="cb98d68d-c335-4ac8-a4bc-989f46b3ae95" providerId="ADAL" clId="{43E31B3A-CBF4-44DF-9466-17E4E4339A08}" dt="2023-08-22T23:44:26.985" v="7" actId="478"/>
            <ac:picMkLst>
              <pc:docMk/>
              <pc:sldMasterMk cId="3702307778" sldId="2147483696"/>
              <pc:sldLayoutMk cId="3185410799" sldId="2147483697"/>
              <ac:picMk id="18" creationId="{CEE6F623-352B-E886-C074-4BF4AF2A0B58}"/>
            </ac:picMkLst>
          </pc:picChg>
          <pc:picChg chg="add del mod">
            <ac:chgData name="Jeong, Jake (contracted)" userId="cb98d68d-c335-4ac8-a4bc-989f46b3ae95" providerId="ADAL" clId="{43E31B3A-CBF4-44DF-9466-17E4E4339A08}" dt="2023-08-22T23:48:42.027" v="101" actId="478"/>
            <ac:picMkLst>
              <pc:docMk/>
              <pc:sldMasterMk cId="3702307778" sldId="2147483696"/>
              <pc:sldLayoutMk cId="3185410799" sldId="2147483697"/>
              <ac:picMk id="19" creationId="{9AABCF4E-3AA7-FBC7-DFAD-D8A3B9B4E0CD}"/>
            </ac:picMkLst>
          </pc:picChg>
        </pc:sldLayoutChg>
        <pc:sldLayoutChg chg="addSp delSp modSp mod">
          <pc:chgData name="Jeong, Jake (contracted)" userId="cb98d68d-c335-4ac8-a4bc-989f46b3ae95" providerId="ADAL" clId="{43E31B3A-CBF4-44DF-9466-17E4E4339A08}" dt="2023-08-22T23:47:50.053" v="92" actId="1076"/>
          <pc:sldLayoutMkLst>
            <pc:docMk/>
            <pc:sldMasterMk cId="3702307778" sldId="2147483696"/>
            <pc:sldLayoutMk cId="4262538925" sldId="2147483703"/>
          </pc:sldLayoutMkLst>
          <pc:spChg chg="mod">
            <ac:chgData name="Jeong, Jake (contracted)" userId="cb98d68d-c335-4ac8-a4bc-989f46b3ae95" providerId="ADAL" clId="{43E31B3A-CBF4-44DF-9466-17E4E4339A08}" dt="2023-08-22T23:46:17.667" v="30"/>
            <ac:spMkLst>
              <pc:docMk/>
              <pc:sldMasterMk cId="3702307778" sldId="2147483696"/>
              <pc:sldLayoutMk cId="4262538925" sldId="2147483703"/>
              <ac:spMk id="3" creationId="{520FCDA1-A78C-282C-06C2-D57379B41F8D}"/>
            </ac:spMkLst>
          </pc:spChg>
          <pc:spChg chg="add mod ord">
            <ac:chgData name="Jeong, Jake (contracted)" userId="cb98d68d-c335-4ac8-a4bc-989f46b3ae95" providerId="ADAL" clId="{43E31B3A-CBF4-44DF-9466-17E4E4339A08}" dt="2023-08-22T23:46:24.425" v="32" actId="164"/>
            <ac:spMkLst>
              <pc:docMk/>
              <pc:sldMasterMk cId="3702307778" sldId="2147483696"/>
              <pc:sldLayoutMk cId="4262538925" sldId="2147483703"/>
              <ac:spMk id="6" creationId="{CC56590F-692E-85D0-80D7-E9E0178B8566}"/>
            </ac:spMkLst>
          </pc:spChg>
          <pc:spChg chg="add mod ord">
            <ac:chgData name="Jeong, Jake (contracted)" userId="cb98d68d-c335-4ac8-a4bc-989f46b3ae95" providerId="ADAL" clId="{43E31B3A-CBF4-44DF-9466-17E4E4339A08}" dt="2023-08-22T23:46:24.425" v="32" actId="164"/>
            <ac:spMkLst>
              <pc:docMk/>
              <pc:sldMasterMk cId="3702307778" sldId="2147483696"/>
              <pc:sldLayoutMk cId="4262538925" sldId="2147483703"/>
              <ac:spMk id="7" creationId="{FC792AD0-1F5D-B80D-93B2-7F6AFDA7B157}"/>
            </ac:spMkLst>
          </pc:spChg>
          <pc:spChg chg="add mod ord">
            <ac:chgData name="Jeong, Jake (contracted)" userId="cb98d68d-c335-4ac8-a4bc-989f46b3ae95" providerId="ADAL" clId="{43E31B3A-CBF4-44DF-9466-17E4E4339A08}" dt="2023-08-22T23:46:24.425" v="32" actId="164"/>
            <ac:spMkLst>
              <pc:docMk/>
              <pc:sldMasterMk cId="3702307778" sldId="2147483696"/>
              <pc:sldLayoutMk cId="4262538925" sldId="2147483703"/>
              <ac:spMk id="8" creationId="{0CA5CCC0-04B4-5595-E7F8-CCCE3E898529}"/>
            </ac:spMkLst>
          </pc:spChg>
          <pc:spChg chg="add mod ord">
            <ac:chgData name="Jeong, Jake (contracted)" userId="cb98d68d-c335-4ac8-a4bc-989f46b3ae95" providerId="ADAL" clId="{43E31B3A-CBF4-44DF-9466-17E4E4339A08}" dt="2023-08-22T23:46:24.425" v="32" actId="164"/>
            <ac:spMkLst>
              <pc:docMk/>
              <pc:sldMasterMk cId="3702307778" sldId="2147483696"/>
              <pc:sldLayoutMk cId="4262538925" sldId="2147483703"/>
              <ac:spMk id="9" creationId="{323AE855-D9E0-C1D2-2AD4-0CFBBDE17864}"/>
            </ac:spMkLst>
          </pc:spChg>
          <pc:spChg chg="del">
            <ac:chgData name="Jeong, Jake (contracted)" userId="cb98d68d-c335-4ac8-a4bc-989f46b3ae95" providerId="ADAL" clId="{43E31B3A-CBF4-44DF-9466-17E4E4339A08}" dt="2023-08-22T23:46:17.234" v="29" actId="478"/>
            <ac:spMkLst>
              <pc:docMk/>
              <pc:sldMasterMk cId="3702307778" sldId="2147483696"/>
              <pc:sldLayoutMk cId="4262538925" sldId="2147483703"/>
              <ac:spMk id="13" creationId="{0982E2DE-EA74-226C-35E7-8D616CB95655}"/>
            </ac:spMkLst>
          </pc:spChg>
          <pc:spChg chg="add mod ord">
            <ac:chgData name="Jeong, Jake (contracted)" userId="cb98d68d-c335-4ac8-a4bc-989f46b3ae95" providerId="ADAL" clId="{43E31B3A-CBF4-44DF-9466-17E4E4339A08}" dt="2023-08-22T23:46:24.425" v="32" actId="164"/>
            <ac:spMkLst>
              <pc:docMk/>
              <pc:sldMasterMk cId="3702307778" sldId="2147483696"/>
              <pc:sldLayoutMk cId="4262538925" sldId="2147483703"/>
              <ac:spMk id="14" creationId="{879DC9B1-EEA1-B513-3FF8-6DE8AFD57C28}"/>
            </ac:spMkLst>
          </pc:spChg>
          <pc:spChg chg="add mod ord">
            <ac:chgData name="Jeong, Jake (contracted)" userId="cb98d68d-c335-4ac8-a4bc-989f46b3ae95" providerId="ADAL" clId="{43E31B3A-CBF4-44DF-9466-17E4E4339A08}" dt="2023-08-22T23:46:24.425" v="32" actId="164"/>
            <ac:spMkLst>
              <pc:docMk/>
              <pc:sldMasterMk cId="3702307778" sldId="2147483696"/>
              <pc:sldLayoutMk cId="4262538925" sldId="2147483703"/>
              <ac:spMk id="15" creationId="{338D4913-37C0-B8F8-5EDF-C34DEAD44971}"/>
            </ac:spMkLst>
          </pc:spChg>
          <pc:spChg chg="del mod">
            <ac:chgData name="Jeong, Jake (contracted)" userId="cb98d68d-c335-4ac8-a4bc-989f46b3ae95" providerId="ADAL" clId="{43E31B3A-CBF4-44DF-9466-17E4E4339A08}" dt="2023-08-22T23:46:54.082" v="41" actId="478"/>
            <ac:spMkLst>
              <pc:docMk/>
              <pc:sldMasterMk cId="3702307778" sldId="2147483696"/>
              <pc:sldLayoutMk cId="4262538925" sldId="2147483703"/>
              <ac:spMk id="16" creationId="{46A74D78-BFF6-3244-3424-A5C846309E50}"/>
            </ac:spMkLst>
          </pc:spChg>
          <pc:spChg chg="add mod ord">
            <ac:chgData name="Jeong, Jake (contracted)" userId="cb98d68d-c335-4ac8-a4bc-989f46b3ae95" providerId="ADAL" clId="{43E31B3A-CBF4-44DF-9466-17E4E4339A08}" dt="2023-08-22T23:46:24.425" v="32" actId="164"/>
            <ac:spMkLst>
              <pc:docMk/>
              <pc:sldMasterMk cId="3702307778" sldId="2147483696"/>
              <pc:sldLayoutMk cId="4262538925" sldId="2147483703"/>
              <ac:spMk id="17" creationId="{085EF75B-7C73-60BD-60E4-E0C4F3D6CBF9}"/>
            </ac:spMkLst>
          </pc:spChg>
          <pc:spChg chg="add mod ord">
            <ac:chgData name="Jeong, Jake (contracted)" userId="cb98d68d-c335-4ac8-a4bc-989f46b3ae95" providerId="ADAL" clId="{43E31B3A-CBF4-44DF-9466-17E4E4339A08}" dt="2023-08-22T23:46:24.425" v="32" actId="164"/>
            <ac:spMkLst>
              <pc:docMk/>
              <pc:sldMasterMk cId="3702307778" sldId="2147483696"/>
              <pc:sldLayoutMk cId="4262538925" sldId="2147483703"/>
              <ac:spMk id="19" creationId="{05BE83F8-4FCF-2E2E-9AE9-644C90DF32C3}"/>
            </ac:spMkLst>
          </pc:spChg>
          <pc:spChg chg="del">
            <ac:chgData name="Jeong, Jake (contracted)" userId="cb98d68d-c335-4ac8-a4bc-989f46b3ae95" providerId="ADAL" clId="{43E31B3A-CBF4-44DF-9466-17E4E4339A08}" dt="2023-08-22T23:46:17.234" v="29" actId="478"/>
            <ac:spMkLst>
              <pc:docMk/>
              <pc:sldMasterMk cId="3702307778" sldId="2147483696"/>
              <pc:sldLayoutMk cId="4262538925" sldId="2147483703"/>
              <ac:spMk id="20" creationId="{130B9E9F-44CB-8945-2573-6D279FB7B3F7}"/>
            </ac:spMkLst>
          </pc:spChg>
          <pc:spChg chg="mod">
            <ac:chgData name="Jeong, Jake (contracted)" userId="cb98d68d-c335-4ac8-a4bc-989f46b3ae95" providerId="ADAL" clId="{43E31B3A-CBF4-44DF-9466-17E4E4339A08}" dt="2023-08-22T23:46:41.364" v="38"/>
            <ac:spMkLst>
              <pc:docMk/>
              <pc:sldMasterMk cId="3702307778" sldId="2147483696"/>
              <pc:sldLayoutMk cId="4262538925" sldId="2147483703"/>
              <ac:spMk id="25" creationId="{65744BEA-8EC8-2A43-5623-63DE540D06C0}"/>
            </ac:spMkLst>
          </pc:spChg>
          <pc:spChg chg="mod">
            <ac:chgData name="Jeong, Jake (contracted)" userId="cb98d68d-c335-4ac8-a4bc-989f46b3ae95" providerId="ADAL" clId="{43E31B3A-CBF4-44DF-9466-17E4E4339A08}" dt="2023-08-22T23:46:41.364" v="38"/>
            <ac:spMkLst>
              <pc:docMk/>
              <pc:sldMasterMk cId="3702307778" sldId="2147483696"/>
              <pc:sldLayoutMk cId="4262538925" sldId="2147483703"/>
              <ac:spMk id="26" creationId="{936DE44D-3714-E368-63FA-932779B4EB30}"/>
            </ac:spMkLst>
          </pc:spChg>
          <pc:spChg chg="mod">
            <ac:chgData name="Jeong, Jake (contracted)" userId="cb98d68d-c335-4ac8-a4bc-989f46b3ae95" providerId="ADAL" clId="{43E31B3A-CBF4-44DF-9466-17E4E4339A08}" dt="2023-08-22T23:46:41.364" v="38"/>
            <ac:spMkLst>
              <pc:docMk/>
              <pc:sldMasterMk cId="3702307778" sldId="2147483696"/>
              <pc:sldLayoutMk cId="4262538925" sldId="2147483703"/>
              <ac:spMk id="27" creationId="{15EEE28E-1A33-A268-6106-4E0D22018A6E}"/>
            </ac:spMkLst>
          </pc:spChg>
          <pc:spChg chg="mod">
            <ac:chgData name="Jeong, Jake (contracted)" userId="cb98d68d-c335-4ac8-a4bc-989f46b3ae95" providerId="ADAL" clId="{43E31B3A-CBF4-44DF-9466-17E4E4339A08}" dt="2023-08-22T23:46:41.364" v="38"/>
            <ac:spMkLst>
              <pc:docMk/>
              <pc:sldMasterMk cId="3702307778" sldId="2147483696"/>
              <pc:sldLayoutMk cId="4262538925" sldId="2147483703"/>
              <ac:spMk id="28" creationId="{65066960-3472-1E27-EDFA-7200C25D1A1F}"/>
            </ac:spMkLst>
          </pc:spChg>
          <pc:spChg chg="mod">
            <ac:chgData name="Jeong, Jake (contracted)" userId="cb98d68d-c335-4ac8-a4bc-989f46b3ae95" providerId="ADAL" clId="{43E31B3A-CBF4-44DF-9466-17E4E4339A08}" dt="2023-08-22T23:46:41.364" v="38"/>
            <ac:spMkLst>
              <pc:docMk/>
              <pc:sldMasterMk cId="3702307778" sldId="2147483696"/>
              <pc:sldLayoutMk cId="4262538925" sldId="2147483703"/>
              <ac:spMk id="29" creationId="{3311B786-C541-AF87-BEB4-F325FE302756}"/>
            </ac:spMkLst>
          </pc:spChg>
          <pc:spChg chg="add mod">
            <ac:chgData name="Jeong, Jake (contracted)" userId="cb98d68d-c335-4ac8-a4bc-989f46b3ae95" providerId="ADAL" clId="{43E31B3A-CBF4-44DF-9466-17E4E4339A08}" dt="2023-08-22T23:47:50.053" v="92" actId="1076"/>
            <ac:spMkLst>
              <pc:docMk/>
              <pc:sldMasterMk cId="3702307778" sldId="2147483696"/>
              <pc:sldLayoutMk cId="4262538925" sldId="2147483703"/>
              <ac:spMk id="31" creationId="{B1747C70-393C-E63D-9961-0E27CC092739}"/>
            </ac:spMkLst>
          </pc:spChg>
          <pc:spChg chg="add mod">
            <ac:chgData name="Jeong, Jake (contracted)" userId="cb98d68d-c335-4ac8-a4bc-989f46b3ae95" providerId="ADAL" clId="{43E31B3A-CBF4-44DF-9466-17E4E4339A08}" dt="2023-08-22T23:46:57.376" v="43" actId="164"/>
            <ac:spMkLst>
              <pc:docMk/>
              <pc:sldMasterMk cId="3702307778" sldId="2147483696"/>
              <pc:sldLayoutMk cId="4262538925" sldId="2147483703"/>
              <ac:spMk id="32" creationId="{B35DCE43-50BE-8F12-F35D-E5ADD054C64D}"/>
            </ac:spMkLst>
          </pc:spChg>
          <pc:spChg chg="add mod">
            <ac:chgData name="Jeong, Jake (contracted)" userId="cb98d68d-c335-4ac8-a4bc-989f46b3ae95" providerId="ADAL" clId="{43E31B3A-CBF4-44DF-9466-17E4E4339A08}" dt="2023-08-22T23:46:57.376" v="43" actId="164"/>
            <ac:spMkLst>
              <pc:docMk/>
              <pc:sldMasterMk cId="3702307778" sldId="2147483696"/>
              <pc:sldLayoutMk cId="4262538925" sldId="2147483703"/>
              <ac:spMk id="33" creationId="{1C2541B1-AE79-D5F6-49F1-75C0A5F8FD7B}"/>
            </ac:spMkLst>
          </pc:spChg>
          <pc:spChg chg="add mod">
            <ac:chgData name="Jeong, Jake (contracted)" userId="cb98d68d-c335-4ac8-a4bc-989f46b3ae95" providerId="ADAL" clId="{43E31B3A-CBF4-44DF-9466-17E4E4339A08}" dt="2023-08-22T23:46:57.376" v="43" actId="164"/>
            <ac:spMkLst>
              <pc:docMk/>
              <pc:sldMasterMk cId="3702307778" sldId="2147483696"/>
              <pc:sldLayoutMk cId="4262538925" sldId="2147483703"/>
              <ac:spMk id="34" creationId="{444FB961-6BF8-4AB7-5DF6-5F8D5A4906AE}"/>
            </ac:spMkLst>
          </pc:spChg>
          <pc:grpChg chg="add del mod ord">
            <ac:chgData name="Jeong, Jake (contracted)" userId="cb98d68d-c335-4ac8-a4bc-989f46b3ae95" providerId="ADAL" clId="{43E31B3A-CBF4-44DF-9466-17E4E4339A08}" dt="2023-08-22T23:46:33.256" v="36" actId="478"/>
            <ac:grpSpMkLst>
              <pc:docMk/>
              <pc:sldMasterMk cId="3702307778" sldId="2147483696"/>
              <pc:sldLayoutMk cId="4262538925" sldId="2147483703"/>
              <ac:grpSpMk id="2" creationId="{F97D3FAE-5A19-1D83-E975-13D572C067AE}"/>
            </ac:grpSpMkLst>
          </pc:grpChg>
          <pc:grpChg chg="del">
            <ac:chgData name="Jeong, Jake (contracted)" userId="cb98d68d-c335-4ac8-a4bc-989f46b3ae95" providerId="ADAL" clId="{43E31B3A-CBF4-44DF-9466-17E4E4339A08}" dt="2023-08-22T23:46:17.234" v="29" actId="478"/>
            <ac:grpSpMkLst>
              <pc:docMk/>
              <pc:sldMasterMk cId="3702307778" sldId="2147483696"/>
              <pc:sldLayoutMk cId="4262538925" sldId="2147483703"/>
              <ac:grpSpMk id="10" creationId="{8C6DF038-6D18-BBFF-5B5E-FF0FF1F6593D}"/>
            </ac:grpSpMkLst>
          </pc:grpChg>
          <pc:grpChg chg="add del mod">
            <ac:chgData name="Jeong, Jake (contracted)" userId="cb98d68d-c335-4ac8-a4bc-989f46b3ae95" providerId="ADAL" clId="{43E31B3A-CBF4-44DF-9466-17E4E4339A08}" dt="2023-08-22T23:46:36.653" v="37" actId="478"/>
            <ac:grpSpMkLst>
              <pc:docMk/>
              <pc:sldMasterMk cId="3702307778" sldId="2147483696"/>
              <pc:sldLayoutMk cId="4262538925" sldId="2147483703"/>
              <ac:grpSpMk id="21" creationId="{7BA63757-6DA6-F7A8-F2CA-6FE16637F900}"/>
            </ac:grpSpMkLst>
          </pc:grpChg>
          <pc:grpChg chg="add mod ord">
            <ac:chgData name="Jeong, Jake (contracted)" userId="cb98d68d-c335-4ac8-a4bc-989f46b3ae95" providerId="ADAL" clId="{43E31B3A-CBF4-44DF-9466-17E4E4339A08}" dt="2023-08-22T23:46:43.864" v="39" actId="167"/>
            <ac:grpSpMkLst>
              <pc:docMk/>
              <pc:sldMasterMk cId="3702307778" sldId="2147483696"/>
              <pc:sldLayoutMk cId="4262538925" sldId="2147483703"/>
              <ac:grpSpMk id="22" creationId="{CF2EE591-99FB-FAC9-945E-DB8613870F8B}"/>
            </ac:grpSpMkLst>
          </pc:grpChg>
          <pc:grpChg chg="mod">
            <ac:chgData name="Jeong, Jake (contracted)" userId="cb98d68d-c335-4ac8-a4bc-989f46b3ae95" providerId="ADAL" clId="{43E31B3A-CBF4-44DF-9466-17E4E4339A08}" dt="2023-08-22T23:46:41.364" v="38"/>
            <ac:grpSpMkLst>
              <pc:docMk/>
              <pc:sldMasterMk cId="3702307778" sldId="2147483696"/>
              <pc:sldLayoutMk cId="4262538925" sldId="2147483703"/>
              <ac:grpSpMk id="23" creationId="{7E920CB3-9ED1-BA97-9A9B-2C8F77EAA469}"/>
            </ac:grpSpMkLst>
          </pc:grpChg>
          <pc:grpChg chg="add mod">
            <ac:chgData name="Jeong, Jake (contracted)" userId="cb98d68d-c335-4ac8-a4bc-989f46b3ae95" providerId="ADAL" clId="{43E31B3A-CBF4-44DF-9466-17E4E4339A08}" dt="2023-08-22T23:47:29.136" v="87" actId="14100"/>
            <ac:grpSpMkLst>
              <pc:docMk/>
              <pc:sldMasterMk cId="3702307778" sldId="2147483696"/>
              <pc:sldLayoutMk cId="4262538925" sldId="2147483703"/>
              <ac:grpSpMk id="35" creationId="{25463495-958A-F06E-5A26-B6EF967047D9}"/>
            </ac:grpSpMkLst>
          </pc:grpChg>
          <pc:picChg chg="add del mod">
            <ac:chgData name="Jeong, Jake (contracted)" userId="cb98d68d-c335-4ac8-a4bc-989f46b3ae95" providerId="ADAL" clId="{43E31B3A-CBF4-44DF-9466-17E4E4339A08}" dt="2023-08-22T23:46:33.256" v="36" actId="478"/>
            <ac:picMkLst>
              <pc:docMk/>
              <pc:sldMasterMk cId="3702307778" sldId="2147483696"/>
              <pc:sldLayoutMk cId="4262538925" sldId="2147483703"/>
              <ac:picMk id="4" creationId="{BC1DBD31-B31A-3BBB-B5E6-E5F0261025EF}"/>
            </ac:picMkLst>
          </pc:picChg>
          <pc:picChg chg="add mod ord">
            <ac:chgData name="Jeong, Jake (contracted)" userId="cb98d68d-c335-4ac8-a4bc-989f46b3ae95" providerId="ADAL" clId="{43E31B3A-CBF4-44DF-9466-17E4E4339A08}" dt="2023-08-22T23:46:24.425" v="32" actId="164"/>
            <ac:picMkLst>
              <pc:docMk/>
              <pc:sldMasterMk cId="3702307778" sldId="2147483696"/>
              <pc:sldLayoutMk cId="4262538925" sldId="2147483703"/>
              <ac:picMk id="5" creationId="{7E0B2584-A0A6-83C9-41E1-5FC7EA2C288F}"/>
            </ac:picMkLst>
          </pc:picChg>
          <pc:picChg chg="del">
            <ac:chgData name="Jeong, Jake (contracted)" userId="cb98d68d-c335-4ac8-a4bc-989f46b3ae95" providerId="ADAL" clId="{43E31B3A-CBF4-44DF-9466-17E4E4339A08}" dt="2023-08-22T23:46:17.234" v="29" actId="478"/>
            <ac:picMkLst>
              <pc:docMk/>
              <pc:sldMasterMk cId="3702307778" sldId="2147483696"/>
              <pc:sldLayoutMk cId="4262538925" sldId="2147483703"/>
              <ac:picMk id="18" creationId="{CEE6F623-352B-E886-C074-4BF4AF2A0B58}"/>
            </ac:picMkLst>
          </pc:picChg>
          <pc:picChg chg="mod">
            <ac:chgData name="Jeong, Jake (contracted)" userId="cb98d68d-c335-4ac8-a4bc-989f46b3ae95" providerId="ADAL" clId="{43E31B3A-CBF4-44DF-9466-17E4E4339A08}" dt="2023-08-22T23:46:41.364" v="38"/>
            <ac:picMkLst>
              <pc:docMk/>
              <pc:sldMasterMk cId="3702307778" sldId="2147483696"/>
              <pc:sldLayoutMk cId="4262538925" sldId="2147483703"/>
              <ac:picMk id="24" creationId="{63DD7F29-83BF-9A44-0855-C2BF1B29EE20}"/>
            </ac:picMkLst>
          </pc:picChg>
          <pc:picChg chg="mod">
            <ac:chgData name="Jeong, Jake (contracted)" userId="cb98d68d-c335-4ac8-a4bc-989f46b3ae95" providerId="ADAL" clId="{43E31B3A-CBF4-44DF-9466-17E4E4339A08}" dt="2023-08-22T23:46:41.364" v="38"/>
            <ac:picMkLst>
              <pc:docMk/>
              <pc:sldMasterMk cId="3702307778" sldId="2147483696"/>
              <pc:sldLayoutMk cId="4262538925" sldId="2147483703"/>
              <ac:picMk id="30" creationId="{7388CF93-1816-B29D-0E62-C43362802D30}"/>
            </ac:picMkLst>
          </pc:picChg>
        </pc:sldLayoutChg>
      </pc:sldMasterChg>
    </pc:docChg>
  </pc:docChgLst>
  <pc:docChgLst>
    <pc:chgData name="Lily So(소채린)" userId="e1efa895-c0e1-412f-84f1-f7c825b3b7b2" providerId="ADAL" clId="{1D93AA0F-F0DF-443B-988C-711CA7C22785}"/>
    <pc:docChg chg="undo custSel addSld delSld modSld sldOrd modSection">
      <pc:chgData name="Lily So(소채린)" userId="e1efa895-c0e1-412f-84f1-f7c825b3b7b2" providerId="ADAL" clId="{1D93AA0F-F0DF-443B-988C-711CA7C22785}" dt="2023-03-27T05:33:21.663" v="2957"/>
      <pc:docMkLst>
        <pc:docMk/>
      </pc:docMkLst>
      <pc:sldChg chg="addSp delSp modSp mod">
        <pc:chgData name="Lily So(소채린)" userId="e1efa895-c0e1-412f-84f1-f7c825b3b7b2" providerId="ADAL" clId="{1D93AA0F-F0DF-443B-988C-711CA7C22785}" dt="2023-03-27T02:33:25.080" v="441" actId="1035"/>
        <pc:sldMkLst>
          <pc:docMk/>
          <pc:sldMk cId="1188413882" sldId="283"/>
        </pc:sldMkLst>
        <pc:spChg chg="mod ord">
          <ac:chgData name="Lily So(소채린)" userId="e1efa895-c0e1-412f-84f1-f7c825b3b7b2" providerId="ADAL" clId="{1D93AA0F-F0DF-443B-988C-711CA7C22785}" dt="2023-03-27T02:33:25.080" v="441" actId="1035"/>
          <ac:spMkLst>
            <pc:docMk/>
            <pc:sldMk cId="1188413882" sldId="283"/>
            <ac:spMk id="3" creationId="{6DD68F38-DFD6-5B30-9827-B96B398EA92E}"/>
          </ac:spMkLst>
        </pc:spChg>
        <pc:picChg chg="del">
          <ac:chgData name="Lily So(소채린)" userId="e1efa895-c0e1-412f-84f1-f7c825b3b7b2" providerId="ADAL" clId="{1D93AA0F-F0DF-443B-988C-711CA7C22785}" dt="2023-03-27T02:32:44.628" v="416" actId="478"/>
          <ac:picMkLst>
            <pc:docMk/>
            <pc:sldMk cId="1188413882" sldId="283"/>
            <ac:picMk id="2" creationId="{1909901D-FB0D-0B7F-52F6-A85BB96076F1}"/>
          </ac:picMkLst>
        </pc:picChg>
        <pc:picChg chg="add mod">
          <ac:chgData name="Lily So(소채린)" userId="e1efa895-c0e1-412f-84f1-f7c825b3b7b2" providerId="ADAL" clId="{1D93AA0F-F0DF-443B-988C-711CA7C22785}" dt="2023-03-27T02:33:19.724" v="440" actId="14100"/>
          <ac:picMkLst>
            <pc:docMk/>
            <pc:sldMk cId="1188413882" sldId="283"/>
            <ac:picMk id="4" creationId="{ADE59DBC-B2B4-2B81-3C4F-9C3C094DF27D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00:43.386" v="503" actId="14100"/>
        <pc:sldMkLst>
          <pc:docMk/>
          <pc:sldMk cId="1162190619" sldId="284"/>
        </pc:sldMkLst>
        <pc:spChg chg="del">
          <ac:chgData name="Lily So(소채린)" userId="e1efa895-c0e1-412f-84f1-f7c825b3b7b2" providerId="ADAL" clId="{1D93AA0F-F0DF-443B-988C-711CA7C22785}" dt="2023-03-27T04:00:31.297" v="463" actId="478"/>
          <ac:spMkLst>
            <pc:docMk/>
            <pc:sldMk cId="1162190619" sldId="284"/>
            <ac:spMk id="4" creationId="{8FF906DE-0D97-91E0-C171-330890D13536}"/>
          </ac:spMkLst>
        </pc:spChg>
        <pc:spChg chg="add mod">
          <ac:chgData name="Lily So(소채린)" userId="e1efa895-c0e1-412f-84f1-f7c825b3b7b2" providerId="ADAL" clId="{1D93AA0F-F0DF-443B-988C-711CA7C22785}" dt="2023-03-27T04:00:43.386" v="503" actId="14100"/>
          <ac:spMkLst>
            <pc:docMk/>
            <pc:sldMk cId="1162190619" sldId="284"/>
            <ac:spMk id="5" creationId="{7BF960A5-C99F-2DC7-5B92-6600231F8123}"/>
          </ac:spMkLst>
        </pc:spChg>
        <pc:picChg chg="add mod">
          <ac:chgData name="Lily So(소채린)" userId="e1efa895-c0e1-412f-84f1-f7c825b3b7b2" providerId="ADAL" clId="{1D93AA0F-F0DF-443B-988C-711CA7C22785}" dt="2023-03-27T04:00:31.606" v="464"/>
          <ac:picMkLst>
            <pc:docMk/>
            <pc:sldMk cId="1162190619" sldId="284"/>
            <ac:picMk id="2" creationId="{8BC98E6F-0A4A-8498-9FC8-F2BDB53BF53D}"/>
          </ac:picMkLst>
        </pc:picChg>
        <pc:picChg chg="del">
          <ac:chgData name="Lily So(소채린)" userId="e1efa895-c0e1-412f-84f1-f7c825b3b7b2" providerId="ADAL" clId="{1D93AA0F-F0DF-443B-988C-711CA7C22785}" dt="2023-03-27T04:00:31.297" v="463" actId="478"/>
          <ac:picMkLst>
            <pc:docMk/>
            <pc:sldMk cId="1162190619" sldId="284"/>
            <ac:picMk id="3" creationId="{67A9A914-FA69-4B83-AAE2-4B146A5C9A41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01:26.921" v="624" actId="14100"/>
        <pc:sldMkLst>
          <pc:docMk/>
          <pc:sldMk cId="232262324" sldId="285"/>
        </pc:sldMkLst>
        <pc:spChg chg="add mod">
          <ac:chgData name="Lily So(소채린)" userId="e1efa895-c0e1-412f-84f1-f7c825b3b7b2" providerId="ADAL" clId="{1D93AA0F-F0DF-443B-988C-711CA7C22785}" dt="2023-03-27T04:01:26.921" v="624" actId="14100"/>
          <ac:spMkLst>
            <pc:docMk/>
            <pc:sldMk cId="232262324" sldId="285"/>
            <ac:spMk id="3" creationId="{866AD157-F4D1-DA07-DB54-C02773FCB1EB}"/>
          </ac:spMkLst>
        </pc:spChg>
        <pc:spChg chg="del">
          <ac:chgData name="Lily So(소채린)" userId="e1efa895-c0e1-412f-84f1-f7c825b3b7b2" providerId="ADAL" clId="{1D93AA0F-F0DF-443B-988C-711CA7C22785}" dt="2023-03-27T04:01:15.096" v="560" actId="478"/>
          <ac:spMkLst>
            <pc:docMk/>
            <pc:sldMk cId="232262324" sldId="285"/>
            <ac:spMk id="4" creationId="{C1C82B01-4BBF-3826-5E4E-E09BB12AC4A8}"/>
          </ac:spMkLst>
        </pc:spChg>
        <pc:picChg chg="add mod">
          <ac:chgData name="Lily So(소채린)" userId="e1efa895-c0e1-412f-84f1-f7c825b3b7b2" providerId="ADAL" clId="{1D93AA0F-F0DF-443B-988C-711CA7C22785}" dt="2023-03-27T04:01:15.379" v="561"/>
          <ac:picMkLst>
            <pc:docMk/>
            <pc:sldMk cId="232262324" sldId="285"/>
            <ac:picMk id="2" creationId="{327A3371-CD8D-BD83-973E-3D3407DE4E84}"/>
          </ac:picMkLst>
        </pc:picChg>
        <pc:picChg chg="del">
          <ac:chgData name="Lily So(소채린)" userId="e1efa895-c0e1-412f-84f1-f7c825b3b7b2" providerId="ADAL" clId="{1D93AA0F-F0DF-443B-988C-711CA7C22785}" dt="2023-03-27T04:01:13.698" v="559" actId="478"/>
          <ac:picMkLst>
            <pc:docMk/>
            <pc:sldMk cId="232262324" sldId="285"/>
            <ac:picMk id="9" creationId="{94369763-57D2-8F73-4A93-771A21228182}"/>
          </ac:picMkLst>
        </pc:picChg>
      </pc:sldChg>
      <pc:sldChg chg="addSp modSp mod">
        <pc:chgData name="Lily So(소채린)" userId="e1efa895-c0e1-412f-84f1-f7c825b3b7b2" providerId="ADAL" clId="{1D93AA0F-F0DF-443B-988C-711CA7C22785}" dt="2023-03-27T02:26:17.589" v="159" actId="20577"/>
        <pc:sldMkLst>
          <pc:docMk/>
          <pc:sldMk cId="225789482" sldId="292"/>
        </pc:sldMkLst>
        <pc:spChg chg="add mod">
          <ac:chgData name="Lily So(소채린)" userId="e1efa895-c0e1-412f-84f1-f7c825b3b7b2" providerId="ADAL" clId="{1D93AA0F-F0DF-443B-988C-711CA7C22785}" dt="2023-03-27T02:12:33.841" v="5" actId="14100"/>
          <ac:spMkLst>
            <pc:docMk/>
            <pc:sldMk cId="225789482" sldId="292"/>
            <ac:spMk id="2" creationId="{1E1879FD-ACEB-9261-C8C0-029872620AE6}"/>
          </ac:spMkLst>
        </pc:spChg>
        <pc:spChg chg="mod">
          <ac:chgData name="Lily So(소채린)" userId="e1efa895-c0e1-412f-84f1-f7c825b3b7b2" providerId="ADAL" clId="{1D93AA0F-F0DF-443B-988C-711CA7C22785}" dt="2023-03-27T02:19:16.215" v="20" actId="20577"/>
          <ac:spMkLst>
            <pc:docMk/>
            <pc:sldMk cId="225789482" sldId="292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2:26:17.589" v="159" actId="20577"/>
          <ac:spMkLst>
            <pc:docMk/>
            <pc:sldMk cId="225789482" sldId="292"/>
            <ac:spMk id="20" creationId="{2071CCC8-D515-0725-E2C5-7539C4B247FF}"/>
          </ac:spMkLst>
        </pc:spChg>
        <pc:spChg chg="mod">
          <ac:chgData name="Lily So(소채린)" userId="e1efa895-c0e1-412f-84f1-f7c825b3b7b2" providerId="ADAL" clId="{1D93AA0F-F0DF-443B-988C-711CA7C22785}" dt="2023-03-27T02:07:15.401" v="0" actId="2711"/>
          <ac:spMkLst>
            <pc:docMk/>
            <pc:sldMk cId="225789482" sldId="292"/>
            <ac:spMk id="23" creationId="{2A8BEF3D-0209-EEF4-1BA2-8CEAC448C4A3}"/>
          </ac:spMkLst>
        </pc:spChg>
        <pc:spChg chg="mod">
          <ac:chgData name="Lily So(소채린)" userId="e1efa895-c0e1-412f-84f1-f7c825b3b7b2" providerId="ADAL" clId="{1D93AA0F-F0DF-443B-988C-711CA7C22785}" dt="2023-03-27T02:07:30.780" v="1" actId="2711"/>
          <ac:spMkLst>
            <pc:docMk/>
            <pc:sldMk cId="225789482" sldId="292"/>
            <ac:spMk id="24" creationId="{5A17293B-E2AE-DBF7-B001-BD76E07A3EA7}"/>
          </ac:spMkLst>
        </pc:spChg>
        <pc:picChg chg="add mod">
          <ac:chgData name="Lily So(소채린)" userId="e1efa895-c0e1-412f-84f1-f7c825b3b7b2" providerId="ADAL" clId="{1D93AA0F-F0DF-443B-988C-711CA7C22785}" dt="2023-03-27T02:22:59.691" v="134" actId="1038"/>
          <ac:picMkLst>
            <pc:docMk/>
            <pc:sldMk cId="225789482" sldId="292"/>
            <ac:picMk id="5" creationId="{4F98C8AC-0D6A-5A4A-1FC2-077382D3126E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2:27:37.062" v="236" actId="20577"/>
        <pc:sldMkLst>
          <pc:docMk/>
          <pc:sldMk cId="2326156469" sldId="293"/>
        </pc:sldMkLst>
        <pc:spChg chg="del">
          <ac:chgData name="Lily So(소채린)" userId="e1efa895-c0e1-412f-84f1-f7c825b3b7b2" providerId="ADAL" clId="{1D93AA0F-F0DF-443B-988C-711CA7C22785}" dt="2023-03-27T02:19:45.696" v="31" actId="478"/>
          <ac:spMkLst>
            <pc:docMk/>
            <pc:sldMk cId="2326156469" sldId="293"/>
            <ac:spMk id="5" creationId="{81E13FC5-CFF1-BEB2-9E77-CA844A6CFD2C}"/>
          </ac:spMkLst>
        </pc:spChg>
        <pc:spChg chg="add mod">
          <ac:chgData name="Lily So(소채린)" userId="e1efa895-c0e1-412f-84f1-f7c825b3b7b2" providerId="ADAL" clId="{1D93AA0F-F0DF-443B-988C-711CA7C22785}" dt="2023-03-27T02:20:27.607" v="49" actId="1038"/>
          <ac:spMkLst>
            <pc:docMk/>
            <pc:sldMk cId="2326156469" sldId="293"/>
            <ac:spMk id="6" creationId="{41B63E10-BC96-2669-1F5C-1D3CB3EE0B65}"/>
          </ac:spMkLst>
        </pc:spChg>
        <pc:spChg chg="mod">
          <ac:chgData name="Lily So(소채린)" userId="e1efa895-c0e1-412f-84f1-f7c825b3b7b2" providerId="ADAL" clId="{1D93AA0F-F0DF-443B-988C-711CA7C22785}" dt="2023-03-27T02:27:37.062" v="236" actId="20577"/>
          <ac:spMkLst>
            <pc:docMk/>
            <pc:sldMk cId="2326156469" sldId="293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2:26:34.495" v="207"/>
          <ac:spMkLst>
            <pc:docMk/>
            <pc:sldMk cId="2326156469" sldId="293"/>
            <ac:spMk id="20" creationId="{2071CCC8-D515-0725-E2C5-7539C4B247FF}"/>
          </ac:spMkLst>
        </pc:spChg>
        <pc:spChg chg="mod">
          <ac:chgData name="Lily So(소채린)" userId="e1efa895-c0e1-412f-84f1-f7c825b3b7b2" providerId="ADAL" clId="{1D93AA0F-F0DF-443B-988C-711CA7C22785}" dt="2023-03-27T02:25:56.831" v="156" actId="2711"/>
          <ac:spMkLst>
            <pc:docMk/>
            <pc:sldMk cId="2326156469" sldId="293"/>
            <ac:spMk id="23" creationId="{2A8BEF3D-0209-EEF4-1BA2-8CEAC448C4A3}"/>
          </ac:spMkLst>
        </pc:spChg>
        <pc:spChg chg="mod">
          <ac:chgData name="Lily So(소채린)" userId="e1efa895-c0e1-412f-84f1-f7c825b3b7b2" providerId="ADAL" clId="{1D93AA0F-F0DF-443B-988C-711CA7C22785}" dt="2023-03-27T02:26:01.902" v="157" actId="2711"/>
          <ac:spMkLst>
            <pc:docMk/>
            <pc:sldMk cId="2326156469" sldId="293"/>
            <ac:spMk id="24" creationId="{5A17293B-E2AE-DBF7-B001-BD76E07A3EA7}"/>
          </ac:spMkLst>
        </pc:spChg>
        <pc:picChg chg="del">
          <ac:chgData name="Lily So(소채린)" userId="e1efa895-c0e1-412f-84f1-f7c825b3b7b2" providerId="ADAL" clId="{1D93AA0F-F0DF-443B-988C-711CA7C22785}" dt="2023-03-27T02:19:44.312" v="30" actId="478"/>
          <ac:picMkLst>
            <pc:docMk/>
            <pc:sldMk cId="2326156469" sldId="293"/>
            <ac:picMk id="2" creationId="{FA2CBC12-714B-EFE3-0728-BCA58C6D1B5B}"/>
          </ac:picMkLst>
        </pc:picChg>
        <pc:picChg chg="del">
          <ac:chgData name="Lily So(소채린)" userId="e1efa895-c0e1-412f-84f1-f7c825b3b7b2" providerId="ADAL" clId="{1D93AA0F-F0DF-443B-988C-711CA7C22785}" dt="2023-03-27T02:19:47.437" v="32" actId="478"/>
          <ac:picMkLst>
            <pc:docMk/>
            <pc:sldMk cId="2326156469" sldId="293"/>
            <ac:picMk id="3" creationId="{D70FA1AA-A1C2-3BF2-2379-D79A9D74783B}"/>
          </ac:picMkLst>
        </pc:picChg>
        <pc:picChg chg="add mod">
          <ac:chgData name="Lily So(소채린)" userId="e1efa895-c0e1-412f-84f1-f7c825b3b7b2" providerId="ADAL" clId="{1D93AA0F-F0DF-443B-988C-711CA7C22785}" dt="2023-03-27T02:19:47.788" v="33"/>
          <ac:picMkLst>
            <pc:docMk/>
            <pc:sldMk cId="2326156469" sldId="293"/>
            <ac:picMk id="4" creationId="{8FFA1338-254B-6048-4BFB-DE9D17412FD4}"/>
          </ac:picMkLst>
        </pc:picChg>
        <pc:picChg chg="add mod">
          <ac:chgData name="Lily So(소채린)" userId="e1efa895-c0e1-412f-84f1-f7c825b3b7b2" providerId="ADAL" clId="{1D93AA0F-F0DF-443B-988C-711CA7C22785}" dt="2023-03-27T02:23:19.081" v="154" actId="1036"/>
          <ac:picMkLst>
            <pc:docMk/>
            <pc:sldMk cId="2326156469" sldId="293"/>
            <ac:picMk id="8" creationId="{1B45AA4A-D433-24D6-DF70-198338E48353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2:30:37.455" v="381" actId="1036"/>
        <pc:sldMkLst>
          <pc:docMk/>
          <pc:sldMk cId="3453510523" sldId="295"/>
        </pc:sldMkLst>
        <pc:spChg chg="mod">
          <ac:chgData name="Lily So(소채린)" userId="e1efa895-c0e1-412f-84f1-f7c825b3b7b2" providerId="ADAL" clId="{1D93AA0F-F0DF-443B-988C-711CA7C22785}" dt="2023-03-27T02:30:03.259" v="334" actId="20577"/>
          <ac:spMkLst>
            <pc:docMk/>
            <pc:sldMk cId="3453510523" sldId="295"/>
            <ac:spMk id="17" creationId="{6F0E0AD3-5D9E-B3D7-8F56-8296DF5ED871}"/>
          </ac:spMkLst>
        </pc:spChg>
        <pc:spChg chg="mod">
          <ac:chgData name="Lily So(소채린)" userId="e1efa895-c0e1-412f-84f1-f7c825b3b7b2" providerId="ADAL" clId="{1D93AA0F-F0DF-443B-988C-711CA7C22785}" dt="2023-03-27T02:29:59.323" v="324"/>
          <ac:spMkLst>
            <pc:docMk/>
            <pc:sldMk cId="3453510523" sldId="295"/>
            <ac:spMk id="21" creationId="{171C922C-CB83-AB2C-9E71-48C3EEC5B9AB}"/>
          </ac:spMkLst>
        </pc:spChg>
        <pc:spChg chg="mod">
          <ac:chgData name="Lily So(소채린)" userId="e1efa895-c0e1-412f-84f1-f7c825b3b7b2" providerId="ADAL" clId="{1D93AA0F-F0DF-443B-988C-711CA7C22785}" dt="2023-03-27T02:30:17.901" v="370"/>
          <ac:spMkLst>
            <pc:docMk/>
            <pc:sldMk cId="3453510523" sldId="295"/>
            <ac:spMk id="22" creationId="{49D68903-F576-68A3-A354-A68C23F370DB}"/>
          </ac:spMkLst>
        </pc:spChg>
        <pc:picChg chg="add mod">
          <ac:chgData name="Lily So(소채린)" userId="e1efa895-c0e1-412f-84f1-f7c825b3b7b2" providerId="ADAL" clId="{1D93AA0F-F0DF-443B-988C-711CA7C22785}" dt="2023-03-27T02:30:37.455" v="381" actId="1036"/>
          <ac:picMkLst>
            <pc:docMk/>
            <pc:sldMk cId="3453510523" sldId="295"/>
            <ac:picMk id="3" creationId="{85380EF4-6BC1-AED3-BAF6-300230B31A97}"/>
          </ac:picMkLst>
        </pc:picChg>
        <pc:picChg chg="del">
          <ac:chgData name="Lily So(소채린)" userId="e1efa895-c0e1-412f-84f1-f7c825b3b7b2" providerId="ADAL" clId="{1D93AA0F-F0DF-443B-988C-711CA7C22785}" dt="2023-03-27T02:29:22.353" v="312" actId="478"/>
          <ac:picMkLst>
            <pc:docMk/>
            <pc:sldMk cId="3453510523" sldId="295"/>
            <ac:picMk id="10" creationId="{DE6FFEFE-1B82-26A0-3590-E2A8B10F81C2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07:47.165" v="748"/>
        <pc:sldMkLst>
          <pc:docMk/>
          <pc:sldMk cId="3069140938" sldId="296"/>
        </pc:sldMkLst>
        <pc:spChg chg="del">
          <ac:chgData name="Lily So(소채린)" userId="e1efa895-c0e1-412f-84f1-f7c825b3b7b2" providerId="ADAL" clId="{1D93AA0F-F0DF-443B-988C-711CA7C22785}" dt="2023-03-27T02:30:48.759" v="385" actId="478"/>
          <ac:spMkLst>
            <pc:docMk/>
            <pc:sldMk cId="3069140938" sldId="296"/>
            <ac:spMk id="2" creationId="{57D12708-6FED-CF4B-29A1-C8838B03ACB5}"/>
          </ac:spMkLst>
        </pc:spChg>
        <pc:spChg chg="del">
          <ac:chgData name="Lily So(소채린)" userId="e1efa895-c0e1-412f-84f1-f7c825b3b7b2" providerId="ADAL" clId="{1D93AA0F-F0DF-443B-988C-711CA7C22785}" dt="2023-03-27T02:30:46.380" v="382" actId="478"/>
          <ac:spMkLst>
            <pc:docMk/>
            <pc:sldMk cId="3069140938" sldId="296"/>
            <ac:spMk id="6" creationId="{8014B9E2-7D47-F2AD-CB13-78C8DC010209}"/>
          </ac:spMkLst>
        </pc:spChg>
        <pc:spChg chg="add mod">
          <ac:chgData name="Lily So(소채린)" userId="e1efa895-c0e1-412f-84f1-f7c825b3b7b2" providerId="ADAL" clId="{1D93AA0F-F0DF-443B-988C-711CA7C22785}" dt="2023-03-27T04:06:30.720" v="701" actId="14100"/>
          <ac:spMkLst>
            <pc:docMk/>
            <pc:sldMk cId="3069140938" sldId="296"/>
            <ac:spMk id="10" creationId="{7C843C88-1B69-7EE5-62E6-390CF2A676FF}"/>
          </ac:spMkLst>
        </pc:spChg>
        <pc:spChg chg="del">
          <ac:chgData name="Lily So(소채린)" userId="e1efa895-c0e1-412f-84f1-f7c825b3b7b2" providerId="ADAL" clId="{1D93AA0F-F0DF-443B-988C-711CA7C22785}" dt="2023-03-27T02:30:50.078" v="387" actId="478"/>
          <ac:spMkLst>
            <pc:docMk/>
            <pc:sldMk cId="3069140938" sldId="296"/>
            <ac:spMk id="11" creationId="{3D1DBCC9-6FF5-EC87-8CB2-854D5A44E58B}"/>
          </ac:spMkLst>
        </pc:spChg>
        <pc:spChg chg="del">
          <ac:chgData name="Lily So(소채린)" userId="e1efa895-c0e1-412f-84f1-f7c825b3b7b2" providerId="ADAL" clId="{1D93AA0F-F0DF-443B-988C-711CA7C22785}" dt="2023-03-27T02:30:49.394" v="386" actId="478"/>
          <ac:spMkLst>
            <pc:docMk/>
            <pc:sldMk cId="3069140938" sldId="296"/>
            <ac:spMk id="12" creationId="{2950BD2D-AE67-4CD6-2A11-AA21F9392E00}"/>
          </ac:spMkLst>
        </pc:spChg>
        <pc:spChg chg="mod">
          <ac:chgData name="Lily So(소채린)" userId="e1efa895-c0e1-412f-84f1-f7c825b3b7b2" providerId="ADAL" clId="{1D93AA0F-F0DF-443B-988C-711CA7C22785}" dt="2023-03-27T04:06:05.438" v="685" actId="20577"/>
          <ac:spMkLst>
            <pc:docMk/>
            <pc:sldMk cId="3069140938" sldId="296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06:09.977" v="697"/>
          <ac:spMkLst>
            <pc:docMk/>
            <pc:sldMk cId="3069140938" sldId="296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4:07:47.165" v="748"/>
          <ac:spMkLst>
            <pc:docMk/>
            <pc:sldMk cId="3069140938" sldId="296"/>
            <ac:spMk id="20" creationId="{2071CCC8-D515-0725-E2C5-7539C4B247FF}"/>
          </ac:spMkLst>
        </pc:spChg>
        <pc:picChg chg="add del">
          <ac:chgData name="Lily So(소채린)" userId="e1efa895-c0e1-412f-84f1-f7c825b3b7b2" providerId="ADAL" clId="{1D93AA0F-F0DF-443B-988C-711CA7C22785}" dt="2023-03-27T02:30:52.784" v="389" actId="478"/>
          <ac:picMkLst>
            <pc:docMk/>
            <pc:sldMk cId="3069140938" sldId="296"/>
            <ac:picMk id="4" creationId="{096541A5-90D5-1817-8FCC-485A1E7C45F5}"/>
          </ac:picMkLst>
        </pc:picChg>
        <pc:picChg chg="add del mod modCrop">
          <ac:chgData name="Lily So(소채린)" userId="e1efa895-c0e1-412f-84f1-f7c825b3b7b2" providerId="ADAL" clId="{1D93AA0F-F0DF-443B-988C-711CA7C22785}" dt="2023-03-27T04:01:54.854" v="625" actId="478"/>
          <ac:picMkLst>
            <pc:docMk/>
            <pc:sldMk cId="3069140938" sldId="296"/>
            <ac:picMk id="5" creationId="{A376EC3D-95E9-4A4F-2E80-2F32F9E6B89C}"/>
          </ac:picMkLst>
        </pc:picChg>
        <pc:picChg chg="add mod">
          <ac:chgData name="Lily So(소채린)" userId="e1efa895-c0e1-412f-84f1-f7c825b3b7b2" providerId="ADAL" clId="{1D93AA0F-F0DF-443B-988C-711CA7C22785}" dt="2023-03-27T04:02:20.236" v="652" actId="1035"/>
          <ac:picMkLst>
            <pc:docMk/>
            <pc:sldMk cId="3069140938" sldId="296"/>
            <ac:picMk id="7" creationId="{9E022FB6-4209-4485-BCC6-79EE9F75B555}"/>
          </ac:picMkLst>
        </pc:picChg>
        <pc:picChg chg="del">
          <ac:chgData name="Lily So(소채린)" userId="e1efa895-c0e1-412f-84f1-f7c825b3b7b2" providerId="ADAL" clId="{1D93AA0F-F0DF-443B-988C-711CA7C22785}" dt="2023-03-27T02:30:47.203" v="384" actId="478"/>
          <ac:picMkLst>
            <pc:docMk/>
            <pc:sldMk cId="3069140938" sldId="296"/>
            <ac:picMk id="8" creationId="{38FD8E63-22CC-4851-3C96-7087370A332D}"/>
          </ac:picMkLst>
        </pc:picChg>
        <pc:picChg chg="del">
          <ac:chgData name="Lily So(소채린)" userId="e1efa895-c0e1-412f-84f1-f7c825b3b7b2" providerId="ADAL" clId="{1D93AA0F-F0DF-443B-988C-711CA7C22785}" dt="2023-03-27T02:30:46.736" v="383" actId="478"/>
          <ac:picMkLst>
            <pc:docMk/>
            <pc:sldMk cId="3069140938" sldId="296"/>
            <ac:picMk id="9" creationId="{0FA2CCB9-7C5F-538B-E50F-01E12861D5E6}"/>
          </ac:picMkLst>
        </pc:picChg>
        <pc:picChg chg="add mod">
          <ac:chgData name="Lily So(소채린)" userId="e1efa895-c0e1-412f-84f1-f7c825b3b7b2" providerId="ADAL" clId="{1D93AA0F-F0DF-443B-988C-711CA7C22785}" dt="2023-03-27T04:07:19.840" v="716" actId="1035"/>
          <ac:picMkLst>
            <pc:docMk/>
            <pc:sldMk cId="3069140938" sldId="296"/>
            <ac:picMk id="21" creationId="{245CBEA5-5357-8F52-1951-8EE05381145F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10:26.925" v="1132" actId="1037"/>
        <pc:sldMkLst>
          <pc:docMk/>
          <pc:sldMk cId="17304496" sldId="297"/>
        </pc:sldMkLst>
        <pc:spChg chg="add mod">
          <ac:chgData name="Lily So(소채린)" userId="e1efa895-c0e1-412f-84f1-f7c825b3b7b2" providerId="ADAL" clId="{1D93AA0F-F0DF-443B-988C-711CA7C22785}" dt="2023-03-27T04:08:25.714" v="823" actId="1038"/>
          <ac:spMkLst>
            <pc:docMk/>
            <pc:sldMk cId="17304496" sldId="297"/>
            <ac:spMk id="3" creationId="{8CFAEE6F-1DDC-88C8-53F5-5DE964663252}"/>
          </ac:spMkLst>
        </pc:spChg>
        <pc:spChg chg="del">
          <ac:chgData name="Lily So(소채린)" userId="e1efa895-c0e1-412f-84f1-f7c825b3b7b2" providerId="ADAL" clId="{1D93AA0F-F0DF-443B-988C-711CA7C22785}" dt="2023-03-27T04:04:42.637" v="654" actId="478"/>
          <ac:spMkLst>
            <pc:docMk/>
            <pc:sldMk cId="17304496" sldId="297"/>
            <ac:spMk id="8" creationId="{7AAB0C33-0FB1-2D69-FCDC-FEA6352E4EA6}"/>
          </ac:spMkLst>
        </pc:spChg>
        <pc:spChg chg="mod">
          <ac:chgData name="Lily So(소채린)" userId="e1efa895-c0e1-412f-84f1-f7c825b3b7b2" providerId="ADAL" clId="{1D93AA0F-F0DF-443B-988C-711CA7C22785}" dt="2023-03-27T04:07:34.369" v="735" actId="20577"/>
          <ac:spMkLst>
            <pc:docMk/>
            <pc:sldMk cId="17304496" sldId="297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07:31.731" v="725"/>
          <ac:spMkLst>
            <pc:docMk/>
            <pc:sldMk cId="17304496" sldId="297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4:08:00.403" v="800"/>
          <ac:spMkLst>
            <pc:docMk/>
            <pc:sldMk cId="17304496" sldId="297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4:04:42.939" v="655"/>
          <ac:picMkLst>
            <pc:docMk/>
            <pc:sldMk cId="17304496" sldId="297"/>
            <ac:picMk id="2" creationId="{17BFFCB9-FDE6-CFAC-F854-DBD6B504C630}"/>
          </ac:picMkLst>
        </pc:picChg>
        <pc:picChg chg="add mod">
          <ac:chgData name="Lily So(소채린)" userId="e1efa895-c0e1-412f-84f1-f7c825b3b7b2" providerId="ADAL" clId="{1D93AA0F-F0DF-443B-988C-711CA7C22785}" dt="2023-03-27T04:10:26.925" v="1132" actId="1037"/>
          <ac:picMkLst>
            <pc:docMk/>
            <pc:sldMk cId="17304496" sldId="297"/>
            <ac:picMk id="5" creationId="{26E10E29-B634-757A-33E5-00D7AA4898CC}"/>
          </ac:picMkLst>
        </pc:picChg>
        <pc:picChg chg="del">
          <ac:chgData name="Lily So(소채린)" userId="e1efa895-c0e1-412f-84f1-f7c825b3b7b2" providerId="ADAL" clId="{1D93AA0F-F0DF-443B-988C-711CA7C22785}" dt="2023-03-27T04:04:40.711" v="653" actId="478"/>
          <ac:picMkLst>
            <pc:docMk/>
            <pc:sldMk cId="17304496" sldId="297"/>
            <ac:picMk id="7" creationId="{7DC8B202-B3E3-21A7-6886-04CE49CC249B}"/>
          </ac:picMkLst>
        </pc:picChg>
        <pc:picChg chg="del">
          <ac:chgData name="Lily So(소채린)" userId="e1efa895-c0e1-412f-84f1-f7c825b3b7b2" providerId="ADAL" clId="{1D93AA0F-F0DF-443B-988C-711CA7C22785}" dt="2023-03-27T04:04:44.139" v="656" actId="478"/>
          <ac:picMkLst>
            <pc:docMk/>
            <pc:sldMk cId="17304496" sldId="297"/>
            <ac:picMk id="9" creationId="{AB98ED99-7F81-4F04-79FC-5DEFD0F25B4D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26:39.180" v="1567" actId="1037"/>
        <pc:sldMkLst>
          <pc:docMk/>
          <pc:sldMk cId="3941052629" sldId="299"/>
        </pc:sldMkLst>
        <pc:spChg chg="mod">
          <ac:chgData name="Lily So(소채린)" userId="e1efa895-c0e1-412f-84f1-f7c825b3b7b2" providerId="ADAL" clId="{1D93AA0F-F0DF-443B-988C-711CA7C22785}" dt="2023-03-27T04:23:07.278" v="1400" actId="20577"/>
          <ac:spMkLst>
            <pc:docMk/>
            <pc:sldMk cId="3941052629" sldId="299"/>
            <ac:spMk id="17" creationId="{6F0E0AD3-5D9E-B3D7-8F56-8296DF5ED871}"/>
          </ac:spMkLst>
        </pc:spChg>
        <pc:spChg chg="mod">
          <ac:chgData name="Lily So(소채린)" userId="e1efa895-c0e1-412f-84f1-f7c825b3b7b2" providerId="ADAL" clId="{1D93AA0F-F0DF-443B-988C-711CA7C22785}" dt="2023-03-27T04:23:02.825" v="1390"/>
          <ac:spMkLst>
            <pc:docMk/>
            <pc:sldMk cId="3941052629" sldId="299"/>
            <ac:spMk id="21" creationId="{171C922C-CB83-AB2C-9E71-48C3EEC5B9AB}"/>
          </ac:spMkLst>
        </pc:spChg>
        <pc:spChg chg="mod">
          <ac:chgData name="Lily So(소채린)" userId="e1efa895-c0e1-412f-84f1-f7c825b3b7b2" providerId="ADAL" clId="{1D93AA0F-F0DF-443B-988C-711CA7C22785}" dt="2023-03-27T04:23:13.026" v="1403"/>
          <ac:spMkLst>
            <pc:docMk/>
            <pc:sldMk cId="3941052629" sldId="299"/>
            <ac:spMk id="22" creationId="{49D68903-F576-68A3-A354-A68C23F370DB}"/>
          </ac:spMkLst>
        </pc:spChg>
        <pc:picChg chg="add mod">
          <ac:chgData name="Lily So(소채린)" userId="e1efa895-c0e1-412f-84f1-f7c825b3b7b2" providerId="ADAL" clId="{1D93AA0F-F0DF-443B-988C-711CA7C22785}" dt="2023-03-27T04:26:39.180" v="1567" actId="1037"/>
          <ac:picMkLst>
            <pc:docMk/>
            <pc:sldMk cId="3941052629" sldId="299"/>
            <ac:picMk id="3" creationId="{90A79A6F-63D0-8DB1-A79F-B8CF45003626}"/>
          </ac:picMkLst>
        </pc:picChg>
        <pc:picChg chg="del">
          <ac:chgData name="Lily So(소채린)" userId="e1efa895-c0e1-412f-84f1-f7c825b3b7b2" providerId="ADAL" clId="{1D93AA0F-F0DF-443B-988C-711CA7C22785}" dt="2023-03-27T04:23:15.902" v="1404" actId="478"/>
          <ac:picMkLst>
            <pc:docMk/>
            <pc:sldMk cId="3941052629" sldId="299"/>
            <ac:picMk id="53" creationId="{E66B3DBA-FDF5-172D-5DF8-A8246DBFB4F8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28:43.681" v="1635" actId="1038"/>
        <pc:sldMkLst>
          <pc:docMk/>
          <pc:sldMk cId="2322566094" sldId="300"/>
        </pc:sldMkLst>
        <pc:spChg chg="mod ord">
          <ac:chgData name="Lily So(소채린)" userId="e1efa895-c0e1-412f-84f1-f7c825b3b7b2" providerId="ADAL" clId="{1D93AA0F-F0DF-443B-988C-711CA7C22785}" dt="2023-03-27T04:27:22.762" v="1580" actId="1035"/>
          <ac:spMkLst>
            <pc:docMk/>
            <pc:sldMk cId="2322566094" sldId="300"/>
            <ac:spMk id="8" creationId="{EF00833A-4420-9FBB-C100-767E048C10D0}"/>
          </ac:spMkLst>
        </pc:spChg>
        <pc:spChg chg="del">
          <ac:chgData name="Lily So(소채린)" userId="e1efa895-c0e1-412f-84f1-f7c825b3b7b2" providerId="ADAL" clId="{1D93AA0F-F0DF-443B-988C-711CA7C22785}" dt="2023-03-27T04:24:31.741" v="1475" actId="478"/>
          <ac:spMkLst>
            <pc:docMk/>
            <pc:sldMk cId="2322566094" sldId="300"/>
            <ac:spMk id="13" creationId="{851B7A50-78B5-B42B-3F6C-511F8B75A3E5}"/>
          </ac:spMkLst>
        </pc:spChg>
        <pc:spChg chg="mod">
          <ac:chgData name="Lily So(소채린)" userId="e1efa895-c0e1-412f-84f1-f7c825b3b7b2" providerId="ADAL" clId="{1D93AA0F-F0DF-443B-988C-711CA7C22785}" dt="2023-03-27T04:23:35.574" v="1418" actId="20577"/>
          <ac:spMkLst>
            <pc:docMk/>
            <pc:sldMk cId="2322566094" sldId="300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23:31.440" v="1408" actId="20577"/>
          <ac:spMkLst>
            <pc:docMk/>
            <pc:sldMk cId="2322566094" sldId="300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4:23:41.062" v="1421"/>
          <ac:spMkLst>
            <pc:docMk/>
            <pc:sldMk cId="2322566094" sldId="300"/>
            <ac:spMk id="20" creationId="{2071CCC8-D515-0725-E2C5-7539C4B247FF}"/>
          </ac:spMkLst>
        </pc:spChg>
        <pc:spChg chg="del">
          <ac:chgData name="Lily So(소채린)" userId="e1efa895-c0e1-412f-84f1-f7c825b3b7b2" providerId="ADAL" clId="{1D93AA0F-F0DF-443B-988C-711CA7C22785}" dt="2023-03-27T04:24:30.344" v="1474" actId="478"/>
          <ac:spMkLst>
            <pc:docMk/>
            <pc:sldMk cId="2322566094" sldId="300"/>
            <ac:spMk id="21" creationId="{7BCFAD38-F58D-0697-0BCC-3574DF190131}"/>
          </ac:spMkLst>
        </pc:spChg>
        <pc:picChg chg="add mod">
          <ac:chgData name="Lily So(소채린)" userId="e1efa895-c0e1-412f-84f1-f7c825b3b7b2" providerId="ADAL" clId="{1D93AA0F-F0DF-443B-988C-711CA7C22785}" dt="2023-03-27T04:26:52.258" v="1571" actId="14100"/>
          <ac:picMkLst>
            <pc:docMk/>
            <pc:sldMk cId="2322566094" sldId="300"/>
            <ac:picMk id="2" creationId="{8C229CB6-ADAD-9DA7-94B1-D259BABD207D}"/>
          </ac:picMkLst>
        </pc:picChg>
        <pc:picChg chg="add mod">
          <ac:chgData name="Lily So(소채린)" userId="e1efa895-c0e1-412f-84f1-f7c825b3b7b2" providerId="ADAL" clId="{1D93AA0F-F0DF-443B-988C-711CA7C22785}" dt="2023-03-27T04:28:43.681" v="1635" actId="1038"/>
          <ac:picMkLst>
            <pc:docMk/>
            <pc:sldMk cId="2322566094" sldId="300"/>
            <ac:picMk id="4" creationId="{133E6377-AAA3-35DE-9EC2-8CDB451B4C99}"/>
          </ac:picMkLst>
        </pc:picChg>
        <pc:picChg chg="del">
          <ac:chgData name="Lily So(소채린)" userId="e1efa895-c0e1-412f-84f1-f7c825b3b7b2" providerId="ADAL" clId="{1D93AA0F-F0DF-443B-988C-711CA7C22785}" dt="2023-03-27T04:24:28.412" v="1472" actId="478"/>
          <ac:picMkLst>
            <pc:docMk/>
            <pc:sldMk cId="2322566094" sldId="300"/>
            <ac:picMk id="7" creationId="{D9D27A74-E033-4B77-2B2C-3823FF34B916}"/>
          </ac:picMkLst>
        </pc:picChg>
        <pc:picChg chg="del">
          <ac:chgData name="Lily So(소채린)" userId="e1efa895-c0e1-412f-84f1-f7c825b3b7b2" providerId="ADAL" clId="{1D93AA0F-F0DF-443B-988C-711CA7C22785}" dt="2023-03-27T04:24:28.832" v="1473" actId="478"/>
          <ac:picMkLst>
            <pc:docMk/>
            <pc:sldMk cId="2322566094" sldId="300"/>
            <ac:picMk id="9" creationId="{1BF8A616-D808-EBE1-96FE-3FCB6D433AFE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29:12.181" v="1638" actId="1076"/>
        <pc:sldMkLst>
          <pc:docMk/>
          <pc:sldMk cId="3845287376" sldId="301"/>
        </pc:sldMkLst>
        <pc:spChg chg="add mod">
          <ac:chgData name="Lily So(소채린)" userId="e1efa895-c0e1-412f-84f1-f7c825b3b7b2" providerId="ADAL" clId="{1D93AA0F-F0DF-443B-988C-711CA7C22785}" dt="2023-03-27T04:27:50.707" v="1588" actId="14100"/>
          <ac:spMkLst>
            <pc:docMk/>
            <pc:sldMk cId="3845287376" sldId="301"/>
            <ac:spMk id="3" creationId="{B9487F12-2F47-7D8F-C46B-1606A3CB1596}"/>
          </ac:spMkLst>
        </pc:spChg>
        <pc:spChg chg="del">
          <ac:chgData name="Lily So(소채린)" userId="e1efa895-c0e1-412f-84f1-f7c825b3b7b2" providerId="ADAL" clId="{1D93AA0F-F0DF-443B-988C-711CA7C22785}" dt="2023-03-27T04:27:31.635" v="1581" actId="478"/>
          <ac:spMkLst>
            <pc:docMk/>
            <pc:sldMk cId="3845287376" sldId="301"/>
            <ac:spMk id="8" creationId="{7F8AEB33-C5AE-ABAB-9356-A56DA7FC4C7D}"/>
          </ac:spMkLst>
        </pc:spChg>
        <pc:spChg chg="mod">
          <ac:chgData name="Lily So(소채린)" userId="e1efa895-c0e1-412f-84f1-f7c825b3b7b2" providerId="ADAL" clId="{1D93AA0F-F0DF-443B-988C-711CA7C22785}" dt="2023-03-27T04:24:04.942" v="1431" actId="20577"/>
          <ac:spMkLst>
            <pc:docMk/>
            <pc:sldMk cId="3845287376" sldId="301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24:08.218" v="1440"/>
          <ac:spMkLst>
            <pc:docMk/>
            <pc:sldMk cId="3845287376" sldId="301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4:24:22.059" v="1469"/>
          <ac:spMkLst>
            <pc:docMk/>
            <pc:sldMk cId="3845287376" sldId="301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4:27:46.564" v="1587" actId="1076"/>
          <ac:picMkLst>
            <pc:docMk/>
            <pc:sldMk cId="3845287376" sldId="301"/>
            <ac:picMk id="2" creationId="{C098E620-4CEF-9493-980F-84023AB02D3A}"/>
          </ac:picMkLst>
        </pc:picChg>
        <pc:picChg chg="add mod">
          <ac:chgData name="Lily So(소채린)" userId="e1efa895-c0e1-412f-84f1-f7c825b3b7b2" providerId="ADAL" clId="{1D93AA0F-F0DF-443B-988C-711CA7C22785}" dt="2023-03-27T04:29:12.181" v="1638" actId="1076"/>
          <ac:picMkLst>
            <pc:docMk/>
            <pc:sldMk cId="3845287376" sldId="301"/>
            <ac:picMk id="5" creationId="{CCDFD81E-20EA-CCE8-E662-E946ADC45793}"/>
          </ac:picMkLst>
        </pc:picChg>
        <pc:picChg chg="del">
          <ac:chgData name="Lily So(소채린)" userId="e1efa895-c0e1-412f-84f1-f7c825b3b7b2" providerId="ADAL" clId="{1D93AA0F-F0DF-443B-988C-711CA7C22785}" dt="2023-03-27T04:24:25.474" v="1471" actId="478"/>
          <ac:picMkLst>
            <pc:docMk/>
            <pc:sldMk cId="3845287376" sldId="301"/>
            <ac:picMk id="6" creationId="{496584B7-7C2B-17C5-ADA7-55666FF0E567}"/>
          </ac:picMkLst>
        </pc:picChg>
        <pc:picChg chg="del">
          <ac:chgData name="Lily So(소채린)" userId="e1efa895-c0e1-412f-84f1-f7c825b3b7b2" providerId="ADAL" clId="{1D93AA0F-F0DF-443B-988C-711CA7C22785}" dt="2023-03-27T04:24:23.686" v="1470" actId="478"/>
          <ac:picMkLst>
            <pc:docMk/>
            <pc:sldMk cId="3845287376" sldId="301"/>
            <ac:picMk id="7" creationId="{B1AC8604-3192-ADA8-6BC8-C67E80512061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00:27.799" v="462" actId="14100"/>
        <pc:sldMkLst>
          <pc:docMk/>
          <pc:sldMk cId="2218664542" sldId="341"/>
        </pc:sldMkLst>
        <pc:spChg chg="del">
          <ac:chgData name="Lily So(소채린)" userId="e1efa895-c0e1-412f-84f1-f7c825b3b7b2" providerId="ADAL" clId="{1D93AA0F-F0DF-443B-988C-711CA7C22785}" dt="2023-03-27T04:00:11.984" v="442" actId="478"/>
          <ac:spMkLst>
            <pc:docMk/>
            <pc:sldMk cId="2218664542" sldId="341"/>
            <ac:spMk id="4" creationId="{035FA5A4-9AAE-EB82-2ED5-3A7F47155D42}"/>
          </ac:spMkLst>
        </pc:spChg>
        <pc:spChg chg="add mod">
          <ac:chgData name="Lily So(소채린)" userId="e1efa895-c0e1-412f-84f1-f7c825b3b7b2" providerId="ADAL" clId="{1D93AA0F-F0DF-443B-988C-711CA7C22785}" dt="2023-03-27T04:00:27.799" v="462" actId="14100"/>
          <ac:spMkLst>
            <pc:docMk/>
            <pc:sldMk cId="2218664542" sldId="341"/>
            <ac:spMk id="5" creationId="{D3A75F6E-A461-DC34-6DB3-B58B24D82397}"/>
          </ac:spMkLst>
        </pc:spChg>
        <pc:picChg chg="del">
          <ac:chgData name="Lily So(소채린)" userId="e1efa895-c0e1-412f-84f1-f7c825b3b7b2" providerId="ADAL" clId="{1D93AA0F-F0DF-443B-988C-711CA7C22785}" dt="2023-03-27T04:00:11.984" v="442" actId="478"/>
          <ac:picMkLst>
            <pc:docMk/>
            <pc:sldMk cId="2218664542" sldId="341"/>
            <ac:picMk id="2" creationId="{49905DB2-7AED-8AEC-6D3F-D1822B9BFA62}"/>
          </ac:picMkLst>
        </pc:picChg>
        <pc:picChg chg="add mod">
          <ac:chgData name="Lily So(소채린)" userId="e1efa895-c0e1-412f-84f1-f7c825b3b7b2" providerId="ADAL" clId="{1D93AA0F-F0DF-443B-988C-711CA7C22785}" dt="2023-03-27T04:00:18.541" v="445" actId="1076"/>
          <ac:picMkLst>
            <pc:docMk/>
            <pc:sldMk cId="2218664542" sldId="341"/>
            <ac:picMk id="3" creationId="{0BCF47B3-C36E-865F-AC78-3AA581D3A65E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01:04.863" v="558" actId="14100"/>
        <pc:sldMkLst>
          <pc:docMk/>
          <pc:sldMk cId="2050553783" sldId="342"/>
        </pc:sldMkLst>
        <pc:spChg chg="del">
          <ac:chgData name="Lily So(소채린)" userId="e1efa895-c0e1-412f-84f1-f7c825b3b7b2" providerId="ADAL" clId="{1D93AA0F-F0DF-443B-988C-711CA7C22785}" dt="2023-03-27T04:00:49.226" v="504" actId="478"/>
          <ac:spMkLst>
            <pc:docMk/>
            <pc:sldMk cId="2050553783" sldId="342"/>
            <ac:spMk id="4" creationId="{1F43EA96-B4BE-BD3C-9358-37AD2C4C1D47}"/>
          </ac:spMkLst>
        </pc:spChg>
        <pc:spChg chg="add mod">
          <ac:chgData name="Lily So(소채린)" userId="e1efa895-c0e1-412f-84f1-f7c825b3b7b2" providerId="ADAL" clId="{1D93AA0F-F0DF-443B-988C-711CA7C22785}" dt="2023-03-27T04:01:04.863" v="558" actId="14100"/>
          <ac:spMkLst>
            <pc:docMk/>
            <pc:sldMk cId="2050553783" sldId="342"/>
            <ac:spMk id="5" creationId="{D2D734A7-FD09-97C7-1104-B993260465D1}"/>
          </ac:spMkLst>
        </pc:spChg>
        <pc:picChg chg="del">
          <ac:chgData name="Lily So(소채린)" userId="e1efa895-c0e1-412f-84f1-f7c825b3b7b2" providerId="ADAL" clId="{1D93AA0F-F0DF-443B-988C-711CA7C22785}" dt="2023-03-27T04:00:49.226" v="504" actId="478"/>
          <ac:picMkLst>
            <pc:docMk/>
            <pc:sldMk cId="2050553783" sldId="342"/>
            <ac:picMk id="2" creationId="{B82574F1-65B1-053A-0776-A5AE98F3C0B7}"/>
          </ac:picMkLst>
        </pc:picChg>
        <pc:picChg chg="add mod">
          <ac:chgData name="Lily So(소채린)" userId="e1efa895-c0e1-412f-84f1-f7c825b3b7b2" providerId="ADAL" clId="{1D93AA0F-F0DF-443B-988C-711CA7C22785}" dt="2023-03-27T04:00:49.524" v="505"/>
          <ac:picMkLst>
            <pc:docMk/>
            <pc:sldMk cId="2050553783" sldId="342"/>
            <ac:picMk id="3" creationId="{0BAC1A09-4781-2287-89AA-BFCECAB96986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5:03:08.355" v="2503" actId="1036"/>
        <pc:sldMkLst>
          <pc:docMk/>
          <pc:sldMk cId="1567890181" sldId="353"/>
        </pc:sldMkLst>
        <pc:spChg chg="mod">
          <ac:chgData name="Lily So(소채린)" userId="e1efa895-c0e1-412f-84f1-f7c825b3b7b2" providerId="ADAL" clId="{1D93AA0F-F0DF-443B-988C-711CA7C22785}" dt="2023-03-27T05:02:31.102" v="2457" actId="20577"/>
          <ac:spMkLst>
            <pc:docMk/>
            <pc:sldMk cId="1567890181" sldId="353"/>
            <ac:spMk id="17" creationId="{6F0E0AD3-5D9E-B3D7-8F56-8296DF5ED871}"/>
          </ac:spMkLst>
        </pc:spChg>
        <pc:spChg chg="mod">
          <ac:chgData name="Lily So(소채린)" userId="e1efa895-c0e1-412f-84f1-f7c825b3b7b2" providerId="ADAL" clId="{1D93AA0F-F0DF-443B-988C-711CA7C22785}" dt="2023-03-27T05:02:45.421" v="2484" actId="20577"/>
          <ac:spMkLst>
            <pc:docMk/>
            <pc:sldMk cId="1567890181" sldId="353"/>
            <ac:spMk id="18" creationId="{11AA357C-8C5F-0117-BC7E-B3797E8155E8}"/>
          </ac:spMkLst>
        </pc:spChg>
        <pc:spChg chg="mod">
          <ac:chgData name="Lily So(소채린)" userId="e1efa895-c0e1-412f-84f1-f7c825b3b7b2" providerId="ADAL" clId="{1D93AA0F-F0DF-443B-988C-711CA7C22785}" dt="2023-03-27T05:02:48.072" v="2491" actId="20577"/>
          <ac:spMkLst>
            <pc:docMk/>
            <pc:sldMk cId="1567890181" sldId="353"/>
            <ac:spMk id="19" creationId="{2A52EA57-EAD1-1EF8-1B42-00478CE0D8EC}"/>
          </ac:spMkLst>
        </pc:spChg>
        <pc:spChg chg="mod">
          <ac:chgData name="Lily So(소채린)" userId="e1efa895-c0e1-412f-84f1-f7c825b3b7b2" providerId="ADAL" clId="{1D93AA0F-F0DF-443B-988C-711CA7C22785}" dt="2023-03-27T05:02:49.922" v="2492" actId="20577"/>
          <ac:spMkLst>
            <pc:docMk/>
            <pc:sldMk cId="1567890181" sldId="353"/>
            <ac:spMk id="20" creationId="{3686D798-C747-782F-A8AE-7EC27C5B24F2}"/>
          </ac:spMkLst>
        </pc:spChg>
        <pc:spChg chg="mod">
          <ac:chgData name="Lily So(소채린)" userId="e1efa895-c0e1-412f-84f1-f7c825b3b7b2" providerId="ADAL" clId="{1D93AA0F-F0DF-443B-988C-711CA7C22785}" dt="2023-03-27T05:02:27.477" v="2449" actId="20577"/>
          <ac:spMkLst>
            <pc:docMk/>
            <pc:sldMk cId="1567890181" sldId="353"/>
            <ac:spMk id="21" creationId="{171C922C-CB83-AB2C-9E71-48C3EEC5B9AB}"/>
          </ac:spMkLst>
        </pc:spChg>
        <pc:spChg chg="mod">
          <ac:chgData name="Lily So(소채린)" userId="e1efa895-c0e1-412f-84f1-f7c825b3b7b2" providerId="ADAL" clId="{1D93AA0F-F0DF-443B-988C-711CA7C22785}" dt="2023-03-27T05:02:40.325" v="2483"/>
          <ac:spMkLst>
            <pc:docMk/>
            <pc:sldMk cId="1567890181" sldId="353"/>
            <ac:spMk id="22" creationId="{49D68903-F576-68A3-A354-A68C23F370DB}"/>
          </ac:spMkLst>
        </pc:spChg>
        <pc:picChg chg="del">
          <ac:chgData name="Lily So(소채린)" userId="e1efa895-c0e1-412f-84f1-f7c825b3b7b2" providerId="ADAL" clId="{1D93AA0F-F0DF-443B-988C-711CA7C22785}" dt="2023-03-27T05:02:12.919" v="2423" actId="478"/>
          <ac:picMkLst>
            <pc:docMk/>
            <pc:sldMk cId="1567890181" sldId="353"/>
            <ac:picMk id="3" creationId="{058FB633-A328-8DA8-DC9D-1FF29D5CF829}"/>
          </ac:picMkLst>
        </pc:picChg>
        <pc:picChg chg="add mod">
          <ac:chgData name="Lily So(소채린)" userId="e1efa895-c0e1-412f-84f1-f7c825b3b7b2" providerId="ADAL" clId="{1D93AA0F-F0DF-443B-988C-711CA7C22785}" dt="2023-03-27T05:03:08.355" v="2503" actId="1036"/>
          <ac:picMkLst>
            <pc:docMk/>
            <pc:sldMk cId="1567890181" sldId="353"/>
            <ac:picMk id="4" creationId="{53E4EDF1-DB0A-A20D-46B0-A8E39D853C8E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5:07:30.643" v="2827" actId="1076"/>
        <pc:sldMkLst>
          <pc:docMk/>
          <pc:sldMk cId="1516470087" sldId="354"/>
        </pc:sldMkLst>
        <pc:spChg chg="mod ord">
          <ac:chgData name="Lily So(소채린)" userId="e1efa895-c0e1-412f-84f1-f7c825b3b7b2" providerId="ADAL" clId="{1D93AA0F-F0DF-443B-988C-711CA7C22785}" dt="2023-03-27T05:04:45.523" v="2595" actId="14100"/>
          <ac:spMkLst>
            <pc:docMk/>
            <pc:sldMk cId="1516470087" sldId="354"/>
            <ac:spMk id="6" creationId="{6EB34811-7BE3-19CF-ED7B-997B272B3D52}"/>
          </ac:spMkLst>
        </pc:spChg>
        <pc:spChg chg="mod">
          <ac:chgData name="Lily So(소채린)" userId="e1efa895-c0e1-412f-84f1-f7c825b3b7b2" providerId="ADAL" clId="{1D93AA0F-F0DF-443B-988C-711CA7C22785}" dt="2023-03-27T05:03:28.213" v="2539" actId="20577"/>
          <ac:spMkLst>
            <pc:docMk/>
            <pc:sldMk cId="1516470087" sldId="354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5:03:25.190" v="2533"/>
          <ac:spMkLst>
            <pc:docMk/>
            <pc:sldMk cId="1516470087" sldId="354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5:03:35.617" v="2570" actId="20577"/>
          <ac:spMkLst>
            <pc:docMk/>
            <pc:sldMk cId="1516470087" sldId="354"/>
            <ac:spMk id="20" creationId="{2071CCC8-D515-0725-E2C5-7539C4B247FF}"/>
          </ac:spMkLst>
        </pc:spChg>
        <pc:picChg chg="del">
          <ac:chgData name="Lily So(소채린)" userId="e1efa895-c0e1-412f-84f1-f7c825b3b7b2" providerId="ADAL" clId="{1D93AA0F-F0DF-443B-988C-711CA7C22785}" dt="2023-03-27T05:03:16.248" v="2504" actId="478"/>
          <ac:picMkLst>
            <pc:docMk/>
            <pc:sldMk cId="1516470087" sldId="354"/>
            <ac:picMk id="2" creationId="{3C8CD4DD-6936-BA86-5CBF-01F250BBE89B}"/>
          </ac:picMkLst>
        </pc:picChg>
        <pc:picChg chg="del">
          <ac:chgData name="Lily So(소채린)" userId="e1efa895-c0e1-412f-84f1-f7c825b3b7b2" providerId="ADAL" clId="{1D93AA0F-F0DF-443B-988C-711CA7C22785}" dt="2023-03-27T05:03:16.860" v="2505" actId="478"/>
          <ac:picMkLst>
            <pc:docMk/>
            <pc:sldMk cId="1516470087" sldId="354"/>
            <ac:picMk id="3" creationId="{E86A228B-748E-9E84-4327-BCEB463E7910}"/>
          </ac:picMkLst>
        </pc:picChg>
        <pc:picChg chg="add mod">
          <ac:chgData name="Lily So(소채린)" userId="e1efa895-c0e1-412f-84f1-f7c825b3b7b2" providerId="ADAL" clId="{1D93AA0F-F0DF-443B-988C-711CA7C22785}" dt="2023-03-27T05:04:32.419" v="2593" actId="1076"/>
          <ac:picMkLst>
            <pc:docMk/>
            <pc:sldMk cId="1516470087" sldId="354"/>
            <ac:picMk id="4" creationId="{F8809188-FB02-36C4-D29A-85E8C69DFED7}"/>
          </ac:picMkLst>
        </pc:picChg>
        <pc:picChg chg="del">
          <ac:chgData name="Lily So(소채린)" userId="e1efa895-c0e1-412f-84f1-f7c825b3b7b2" providerId="ADAL" clId="{1D93AA0F-F0DF-443B-988C-711CA7C22785}" dt="2023-03-27T05:03:17.493" v="2506" actId="478"/>
          <ac:picMkLst>
            <pc:docMk/>
            <pc:sldMk cId="1516470087" sldId="354"/>
            <ac:picMk id="5" creationId="{40CE7B13-231F-7B98-AC32-C2975084A01F}"/>
          </ac:picMkLst>
        </pc:picChg>
        <pc:picChg chg="add mod">
          <ac:chgData name="Lily So(소채린)" userId="e1efa895-c0e1-412f-84f1-f7c825b3b7b2" providerId="ADAL" clId="{1D93AA0F-F0DF-443B-988C-711CA7C22785}" dt="2023-03-27T05:07:30.643" v="2827" actId="1076"/>
          <ac:picMkLst>
            <pc:docMk/>
            <pc:sldMk cId="1516470087" sldId="354"/>
            <ac:picMk id="8" creationId="{69170E2C-414C-B871-B515-76B24E58C6FF}"/>
          </ac:picMkLst>
        </pc:picChg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3692844230" sldId="355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4294205468" sldId="356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2789156545" sldId="357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2722174807" sldId="358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964523610" sldId="359"/>
        </pc:sldMkLst>
      </pc:sldChg>
      <pc:sldChg chg="addSp delSp modSp mod">
        <pc:chgData name="Lily So(소채린)" userId="e1efa895-c0e1-412f-84f1-f7c825b3b7b2" providerId="ADAL" clId="{1D93AA0F-F0DF-443B-988C-711CA7C22785}" dt="2023-03-27T04:14:26.151" v="1237"/>
        <pc:sldMkLst>
          <pc:docMk/>
          <pc:sldMk cId="1260441347" sldId="364"/>
        </pc:sldMkLst>
        <pc:spChg chg="add mod">
          <ac:chgData name="Lily So(소채린)" userId="e1efa895-c0e1-412f-84f1-f7c825b3b7b2" providerId="ADAL" clId="{1D93AA0F-F0DF-443B-988C-711CA7C22785}" dt="2023-03-27T04:08:42.665" v="861" actId="1036"/>
          <ac:spMkLst>
            <pc:docMk/>
            <pc:sldMk cId="1260441347" sldId="364"/>
            <ac:spMk id="3" creationId="{DB128947-5E38-EB73-DFD6-A034DA346095}"/>
          </ac:spMkLst>
        </pc:spChg>
        <pc:spChg chg="del">
          <ac:chgData name="Lily So(소채린)" userId="e1efa895-c0e1-412f-84f1-f7c825b3b7b2" providerId="ADAL" clId="{1D93AA0F-F0DF-443B-988C-711CA7C22785}" dt="2023-03-27T04:04:51.108" v="657" actId="478"/>
          <ac:spMkLst>
            <pc:docMk/>
            <pc:sldMk cId="1260441347" sldId="364"/>
            <ac:spMk id="10" creationId="{771A3C13-1812-F759-AF0B-F56B518C8917}"/>
          </ac:spMkLst>
        </pc:spChg>
        <pc:spChg chg="mod">
          <ac:chgData name="Lily So(소채린)" userId="e1efa895-c0e1-412f-84f1-f7c825b3b7b2" providerId="ADAL" clId="{1D93AA0F-F0DF-443B-988C-711CA7C22785}" dt="2023-03-27T04:12:28.283" v="1186" actId="20577"/>
          <ac:spMkLst>
            <pc:docMk/>
            <pc:sldMk cId="1260441347" sldId="364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14:26.151" v="1237"/>
          <ac:spMkLst>
            <pc:docMk/>
            <pc:sldMk cId="1260441347" sldId="364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4:12:22.628" v="1180"/>
          <ac:spMkLst>
            <pc:docMk/>
            <pc:sldMk cId="1260441347" sldId="364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4:04:51.375" v="658"/>
          <ac:picMkLst>
            <pc:docMk/>
            <pc:sldMk cId="1260441347" sldId="364"/>
            <ac:picMk id="2" creationId="{B150478C-EF8D-9AD6-0732-81ECB7568C48}"/>
          </ac:picMkLst>
        </pc:picChg>
        <pc:picChg chg="add mod">
          <ac:chgData name="Lily So(소채린)" userId="e1efa895-c0e1-412f-84f1-f7c825b3b7b2" providerId="ADAL" clId="{1D93AA0F-F0DF-443B-988C-711CA7C22785}" dt="2023-03-27T04:11:00.556" v="1141" actId="1037"/>
          <ac:picMkLst>
            <pc:docMk/>
            <pc:sldMk cId="1260441347" sldId="364"/>
            <ac:picMk id="5" creationId="{6D0AC589-3D71-DC3B-81C4-8166A859CF80}"/>
          </ac:picMkLst>
        </pc:picChg>
        <pc:picChg chg="del">
          <ac:chgData name="Lily So(소채린)" userId="e1efa895-c0e1-412f-84f1-f7c825b3b7b2" providerId="ADAL" clId="{1D93AA0F-F0DF-443B-988C-711CA7C22785}" dt="2023-03-27T04:04:51.108" v="657" actId="478"/>
          <ac:picMkLst>
            <pc:docMk/>
            <pc:sldMk cId="1260441347" sldId="364"/>
            <ac:picMk id="9" creationId="{AAA3C5D1-C576-A919-B419-B1D7D98A3B62}"/>
          </ac:picMkLst>
        </pc:picChg>
        <pc:picChg chg="del">
          <ac:chgData name="Lily So(소채린)" userId="e1efa895-c0e1-412f-84f1-f7c825b3b7b2" providerId="ADAL" clId="{1D93AA0F-F0DF-443B-988C-711CA7C22785}" dt="2023-03-27T04:04:52.492" v="659" actId="478"/>
          <ac:picMkLst>
            <pc:docMk/>
            <pc:sldMk cId="1260441347" sldId="364"/>
            <ac:picMk id="12" creationId="{938FF3B3-6AC4-FC9D-47E4-FF0164BBF839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15:50.480" v="1389" actId="20577"/>
        <pc:sldMkLst>
          <pc:docMk/>
          <pc:sldMk cId="1617185310" sldId="365"/>
        </pc:sldMkLst>
        <pc:spChg chg="add mod">
          <ac:chgData name="Lily So(소채린)" userId="e1efa895-c0e1-412f-84f1-f7c825b3b7b2" providerId="ADAL" clId="{1D93AA0F-F0DF-443B-988C-711CA7C22785}" dt="2023-03-27T04:09:35.325" v="1119" actId="14100"/>
          <ac:spMkLst>
            <pc:docMk/>
            <pc:sldMk cId="1617185310" sldId="365"/>
            <ac:spMk id="3" creationId="{79EE5AE8-5DAB-76DC-5416-9BA78F20C8B4}"/>
          </ac:spMkLst>
        </pc:spChg>
        <pc:spChg chg="mod">
          <ac:chgData name="Lily So(소채린)" userId="e1efa895-c0e1-412f-84f1-f7c825b3b7b2" providerId="ADAL" clId="{1D93AA0F-F0DF-443B-988C-711CA7C22785}" dt="2023-03-27T04:15:50.480" v="1389" actId="20577"/>
          <ac:spMkLst>
            <pc:docMk/>
            <pc:sldMk cId="1617185310" sldId="365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15:47.354" v="1379"/>
          <ac:spMkLst>
            <pc:docMk/>
            <pc:sldMk cId="1617185310" sldId="365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4:15:43.437" v="1366"/>
          <ac:spMkLst>
            <pc:docMk/>
            <pc:sldMk cId="1617185310" sldId="365"/>
            <ac:spMk id="20" creationId="{2071CCC8-D515-0725-E2C5-7539C4B247FF}"/>
          </ac:spMkLst>
        </pc:spChg>
        <pc:spChg chg="del">
          <ac:chgData name="Lily So(소채린)" userId="e1efa895-c0e1-412f-84f1-f7c825b3b7b2" providerId="ADAL" clId="{1D93AA0F-F0DF-443B-988C-711CA7C22785}" dt="2023-03-27T04:05:09.715" v="664" actId="478"/>
          <ac:spMkLst>
            <pc:docMk/>
            <pc:sldMk cId="1617185310" sldId="365"/>
            <ac:spMk id="22" creationId="{04F6268D-C259-FDB4-C39A-90027136EE99}"/>
          </ac:spMkLst>
        </pc:spChg>
        <pc:picChg chg="add mod">
          <ac:chgData name="Lily So(소채린)" userId="e1efa895-c0e1-412f-84f1-f7c825b3b7b2" providerId="ADAL" clId="{1D93AA0F-F0DF-443B-988C-711CA7C22785}" dt="2023-03-27T04:05:09.963" v="665"/>
          <ac:picMkLst>
            <pc:docMk/>
            <pc:sldMk cId="1617185310" sldId="365"/>
            <ac:picMk id="2" creationId="{172FF12E-4A4C-A2E0-6E67-B6A0761FC4A5}"/>
          </ac:picMkLst>
        </pc:picChg>
        <pc:picChg chg="add mod">
          <ac:chgData name="Lily So(소채린)" userId="e1efa895-c0e1-412f-84f1-f7c825b3b7b2" providerId="ADAL" clId="{1D93AA0F-F0DF-443B-988C-711CA7C22785}" dt="2023-03-27T04:14:02.400" v="1214" actId="1037"/>
          <ac:picMkLst>
            <pc:docMk/>
            <pc:sldMk cId="1617185310" sldId="365"/>
            <ac:picMk id="5" creationId="{89D95EE6-AFB8-B8F3-E510-FDA6586A36A6}"/>
          </ac:picMkLst>
        </pc:picChg>
        <pc:picChg chg="del">
          <ac:chgData name="Lily So(소채린)" userId="e1efa895-c0e1-412f-84f1-f7c825b3b7b2" providerId="ADAL" clId="{1D93AA0F-F0DF-443B-988C-711CA7C22785}" dt="2023-03-27T04:05:09.715" v="664" actId="478"/>
          <ac:picMkLst>
            <pc:docMk/>
            <pc:sldMk cId="1617185310" sldId="365"/>
            <ac:picMk id="21" creationId="{DF679991-3570-FFEA-0927-FF9EE5F5D52B}"/>
          </ac:picMkLst>
        </pc:picChg>
        <pc:picChg chg="del">
          <ac:chgData name="Lily So(소채린)" userId="e1efa895-c0e1-412f-84f1-f7c825b3b7b2" providerId="ADAL" clId="{1D93AA0F-F0DF-443B-988C-711CA7C22785}" dt="2023-03-27T04:05:09.715" v="664" actId="478"/>
          <ac:picMkLst>
            <pc:docMk/>
            <pc:sldMk cId="1617185310" sldId="365"/>
            <ac:picMk id="25" creationId="{B5A259C9-FC4A-B95B-2033-3AF592B1B854}"/>
          </ac:picMkLst>
        </pc:picChg>
      </pc:sldChg>
      <pc:sldChg chg="addSp delSp modSp add del mod">
        <pc:chgData name="Lily So(소채린)" userId="e1efa895-c0e1-412f-84f1-f7c825b3b7b2" providerId="ADAL" clId="{1D93AA0F-F0DF-443B-988C-711CA7C22785}" dt="2023-03-27T05:13:47.969" v="2956"/>
        <pc:sldMkLst>
          <pc:docMk/>
          <pc:sldMk cId="1970785922" sldId="368"/>
        </pc:sldMkLst>
        <pc:spChg chg="del">
          <ac:chgData name="Lily So(소채린)" userId="e1efa895-c0e1-412f-84f1-f7c825b3b7b2" providerId="ADAL" clId="{1D93AA0F-F0DF-443B-988C-711CA7C22785}" dt="2023-03-27T04:05:17.038" v="666" actId="478"/>
          <ac:spMkLst>
            <pc:docMk/>
            <pc:sldMk cId="1970785922" sldId="368"/>
            <ac:spMk id="8" creationId="{1C44AAA3-86ED-D838-923E-9C8ABF550736}"/>
          </ac:spMkLst>
        </pc:spChg>
        <pc:picChg chg="add mod">
          <ac:chgData name="Lily So(소채린)" userId="e1efa895-c0e1-412f-84f1-f7c825b3b7b2" providerId="ADAL" clId="{1D93AA0F-F0DF-443B-988C-711CA7C22785}" dt="2023-03-27T04:05:17.274" v="667"/>
          <ac:picMkLst>
            <pc:docMk/>
            <pc:sldMk cId="1970785922" sldId="368"/>
            <ac:picMk id="2" creationId="{6F83471D-CE79-0B35-B4B5-293904E516BC}"/>
          </ac:picMkLst>
        </pc:picChg>
        <pc:picChg chg="del">
          <ac:chgData name="Lily So(소채린)" userId="e1efa895-c0e1-412f-84f1-f7c825b3b7b2" providerId="ADAL" clId="{1D93AA0F-F0DF-443B-988C-711CA7C22785}" dt="2023-03-27T04:05:17.038" v="666" actId="478"/>
          <ac:picMkLst>
            <pc:docMk/>
            <pc:sldMk cId="1970785922" sldId="368"/>
            <ac:picMk id="7" creationId="{A6959FED-F73B-7F84-6D23-E1524880FD25}"/>
          </ac:picMkLst>
        </pc:picChg>
        <pc:picChg chg="del">
          <ac:chgData name="Lily So(소채린)" userId="e1efa895-c0e1-412f-84f1-f7c825b3b7b2" providerId="ADAL" clId="{1D93AA0F-F0DF-443B-988C-711CA7C22785}" dt="2023-03-27T04:05:17.038" v="666" actId="478"/>
          <ac:picMkLst>
            <pc:docMk/>
            <pc:sldMk cId="1970785922" sldId="368"/>
            <ac:picMk id="9" creationId="{0715136A-0012-7A43-9900-42E956BF7899}"/>
          </ac:picMkLst>
        </pc:picChg>
      </pc:sldChg>
      <pc:sldChg chg="addSp delSp modSp add del mod">
        <pc:chgData name="Lily So(소채린)" userId="e1efa895-c0e1-412f-84f1-f7c825b3b7b2" providerId="ADAL" clId="{1D93AA0F-F0DF-443B-988C-711CA7C22785}" dt="2023-03-27T05:13:47.969" v="2956"/>
        <pc:sldMkLst>
          <pc:docMk/>
          <pc:sldMk cId="1410500166" sldId="369"/>
        </pc:sldMkLst>
        <pc:spChg chg="del">
          <ac:chgData name="Lily So(소채린)" userId="e1efa895-c0e1-412f-84f1-f7c825b3b7b2" providerId="ADAL" clId="{1D93AA0F-F0DF-443B-988C-711CA7C22785}" dt="2023-03-27T04:05:20.724" v="668" actId="478"/>
          <ac:spMkLst>
            <pc:docMk/>
            <pc:sldMk cId="1410500166" sldId="369"/>
            <ac:spMk id="8" creationId="{4907E823-82F4-B69A-A6AF-43A3BCF149CE}"/>
          </ac:spMkLst>
        </pc:spChg>
        <pc:picChg chg="add mod">
          <ac:chgData name="Lily So(소채린)" userId="e1efa895-c0e1-412f-84f1-f7c825b3b7b2" providerId="ADAL" clId="{1D93AA0F-F0DF-443B-988C-711CA7C22785}" dt="2023-03-27T04:05:20.946" v="669"/>
          <ac:picMkLst>
            <pc:docMk/>
            <pc:sldMk cId="1410500166" sldId="369"/>
            <ac:picMk id="2" creationId="{9752ADE4-4235-153E-4480-BE98B2123DD1}"/>
          </ac:picMkLst>
        </pc:picChg>
        <pc:picChg chg="del">
          <ac:chgData name="Lily So(소채린)" userId="e1efa895-c0e1-412f-84f1-f7c825b3b7b2" providerId="ADAL" clId="{1D93AA0F-F0DF-443B-988C-711CA7C22785}" dt="2023-03-27T04:05:20.724" v="668" actId="478"/>
          <ac:picMkLst>
            <pc:docMk/>
            <pc:sldMk cId="1410500166" sldId="369"/>
            <ac:picMk id="7" creationId="{99A817FB-8341-0A6C-D628-00A99CC39E12}"/>
          </ac:picMkLst>
        </pc:picChg>
        <pc:picChg chg="del">
          <ac:chgData name="Lily So(소채린)" userId="e1efa895-c0e1-412f-84f1-f7c825b3b7b2" providerId="ADAL" clId="{1D93AA0F-F0DF-443B-988C-711CA7C22785}" dt="2023-03-27T04:05:20.724" v="668" actId="478"/>
          <ac:picMkLst>
            <pc:docMk/>
            <pc:sldMk cId="1410500166" sldId="369"/>
            <ac:picMk id="9" creationId="{2F422F66-A3AA-C426-9E50-3942C90751B8}"/>
          </ac:picMkLst>
        </pc:picChg>
      </pc:sldChg>
      <pc:sldChg chg="addSp delSp modSp add del mod">
        <pc:chgData name="Lily So(소채린)" userId="e1efa895-c0e1-412f-84f1-f7c825b3b7b2" providerId="ADAL" clId="{1D93AA0F-F0DF-443B-988C-711CA7C22785}" dt="2023-03-27T05:13:47.969" v="2956"/>
        <pc:sldMkLst>
          <pc:docMk/>
          <pc:sldMk cId="16930953" sldId="370"/>
        </pc:sldMkLst>
        <pc:spChg chg="del">
          <ac:chgData name="Lily So(소채린)" userId="e1efa895-c0e1-412f-84f1-f7c825b3b7b2" providerId="ADAL" clId="{1D93AA0F-F0DF-443B-988C-711CA7C22785}" dt="2023-03-27T04:05:28.791" v="671" actId="478"/>
          <ac:spMkLst>
            <pc:docMk/>
            <pc:sldMk cId="16930953" sldId="370"/>
            <ac:spMk id="10" creationId="{D88BAEEE-0A64-9A08-4861-B8106D666326}"/>
          </ac:spMkLst>
        </pc:spChg>
        <pc:picChg chg="add mod">
          <ac:chgData name="Lily So(소채린)" userId="e1efa895-c0e1-412f-84f1-f7c825b3b7b2" providerId="ADAL" clId="{1D93AA0F-F0DF-443B-988C-711CA7C22785}" dt="2023-03-27T04:05:29.011" v="672"/>
          <ac:picMkLst>
            <pc:docMk/>
            <pc:sldMk cId="16930953" sldId="370"/>
            <ac:picMk id="2" creationId="{1BA044B2-C8FE-437A-CC50-0876CDBF5F1A}"/>
          </ac:picMkLst>
        </pc:picChg>
        <pc:picChg chg="del">
          <ac:chgData name="Lily So(소채린)" userId="e1efa895-c0e1-412f-84f1-f7c825b3b7b2" providerId="ADAL" clId="{1D93AA0F-F0DF-443B-988C-711CA7C22785}" dt="2023-03-27T04:05:27.634" v="670" actId="478"/>
          <ac:picMkLst>
            <pc:docMk/>
            <pc:sldMk cId="16930953" sldId="370"/>
            <ac:picMk id="3" creationId="{8E60BADD-5D81-3F3F-3463-02A9869757AB}"/>
          </ac:picMkLst>
        </pc:picChg>
        <pc:picChg chg="del">
          <ac:chgData name="Lily So(소채린)" userId="e1efa895-c0e1-412f-84f1-f7c825b3b7b2" providerId="ADAL" clId="{1D93AA0F-F0DF-443B-988C-711CA7C22785}" dt="2023-03-27T04:05:27.634" v="670" actId="478"/>
          <ac:picMkLst>
            <pc:docMk/>
            <pc:sldMk cId="16930953" sldId="370"/>
            <ac:picMk id="9" creationId="{9D70A8AC-06BE-5585-01DC-6EEEED67B16B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29:38.218" v="1649" actId="1038"/>
        <pc:sldMkLst>
          <pc:docMk/>
          <pc:sldMk cId="376610560" sldId="376"/>
        </pc:sldMkLst>
        <pc:spChg chg="add mod">
          <ac:chgData name="Lily So(소채린)" userId="e1efa895-c0e1-412f-84f1-f7c825b3b7b2" providerId="ADAL" clId="{1D93AA0F-F0DF-443B-988C-711CA7C22785}" dt="2023-03-27T04:28:07.679" v="1626" actId="14100"/>
          <ac:spMkLst>
            <pc:docMk/>
            <pc:sldMk cId="376610560" sldId="376"/>
            <ac:spMk id="3" creationId="{44879F13-A864-5CD2-BFD8-BBBECA5A68F7}"/>
          </ac:spMkLst>
        </pc:spChg>
        <pc:spChg chg="del">
          <ac:chgData name="Lily So(소채린)" userId="e1efa895-c0e1-412f-84f1-f7c825b3b7b2" providerId="ADAL" clId="{1D93AA0F-F0DF-443B-988C-711CA7C22785}" dt="2023-03-27T04:27:33.232" v="1582" actId="478"/>
          <ac:spMkLst>
            <pc:docMk/>
            <pc:sldMk cId="376610560" sldId="376"/>
            <ac:spMk id="7" creationId="{0CC1A6E7-3E22-67D7-0B26-A98213D64151}"/>
          </ac:spMkLst>
        </pc:spChg>
        <pc:spChg chg="mod">
          <ac:chgData name="Lily So(소채린)" userId="e1efa895-c0e1-412f-84f1-f7c825b3b7b2" providerId="ADAL" clId="{1D93AA0F-F0DF-443B-988C-711CA7C22785}" dt="2023-03-27T04:24:40.237" v="1494" actId="20577"/>
          <ac:spMkLst>
            <pc:docMk/>
            <pc:sldMk cId="376610560" sldId="376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24:36.400" v="1480"/>
          <ac:spMkLst>
            <pc:docMk/>
            <pc:sldMk cId="376610560" sldId="376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4:25:00.310" v="1543"/>
          <ac:spMkLst>
            <pc:docMk/>
            <pc:sldMk cId="376610560" sldId="376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4:27:38.432" v="1584"/>
          <ac:picMkLst>
            <pc:docMk/>
            <pc:sldMk cId="376610560" sldId="376"/>
            <ac:picMk id="2" creationId="{C7E4ADC6-7F6F-CCE4-ACAB-F40EB219109C}"/>
          </ac:picMkLst>
        </pc:picChg>
        <pc:picChg chg="add mod">
          <ac:chgData name="Lily So(소채린)" userId="e1efa895-c0e1-412f-84f1-f7c825b3b7b2" providerId="ADAL" clId="{1D93AA0F-F0DF-443B-988C-711CA7C22785}" dt="2023-03-27T04:29:38.218" v="1649" actId="1038"/>
          <ac:picMkLst>
            <pc:docMk/>
            <pc:sldMk cId="376610560" sldId="376"/>
            <ac:picMk id="5" creationId="{CC0AEF0F-4DCE-3693-5E3A-E52627059502}"/>
          </ac:picMkLst>
        </pc:picChg>
        <pc:picChg chg="del">
          <ac:chgData name="Lily So(소채린)" userId="e1efa895-c0e1-412f-84f1-f7c825b3b7b2" providerId="ADAL" clId="{1D93AA0F-F0DF-443B-988C-711CA7C22785}" dt="2023-03-27T04:25:02.909" v="1544" actId="478"/>
          <ac:picMkLst>
            <pc:docMk/>
            <pc:sldMk cId="376610560" sldId="376"/>
            <ac:picMk id="6" creationId="{9A344E4B-15F4-822D-12C1-17387199CD73}"/>
          </ac:picMkLst>
        </pc:picChg>
        <pc:picChg chg="del">
          <ac:chgData name="Lily So(소채린)" userId="e1efa895-c0e1-412f-84f1-f7c825b3b7b2" providerId="ADAL" clId="{1D93AA0F-F0DF-443B-988C-711CA7C22785}" dt="2023-03-27T04:25:04.289" v="1545" actId="478"/>
          <ac:picMkLst>
            <pc:docMk/>
            <pc:sldMk cId="376610560" sldId="376"/>
            <ac:picMk id="8" creationId="{E82EBF7C-08FD-B32D-452E-7F4624D6FDD6}"/>
          </ac:picMkLst>
        </pc:picChg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332516297" sldId="377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625217507" sldId="378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509153045" sldId="379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043296949" sldId="380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438383038" sldId="381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3135878886" sldId="382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712726083" sldId="383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720233274" sldId="384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561564432" sldId="385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2666832108" sldId="386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974293695" sldId="387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118158636" sldId="388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409659167" sldId="389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951581498" sldId="390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760724206" sldId="394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976257732" sldId="395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2400801399" sldId="396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2497538491" sldId="397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335948748" sldId="398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1545128" sldId="399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551518034" sldId="400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528369516" sldId="401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3867055785" sldId="402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262198664" sldId="405"/>
        </pc:sldMkLst>
      </pc:sldChg>
      <pc:sldChg chg="addSp delSp modSp mod">
        <pc:chgData name="Lily So(소채린)" userId="e1efa895-c0e1-412f-84f1-f7c825b3b7b2" providerId="ADAL" clId="{1D93AA0F-F0DF-443B-988C-711CA7C22785}" dt="2023-03-27T04:14:54.640" v="1278"/>
        <pc:sldMkLst>
          <pc:docMk/>
          <pc:sldMk cId="520105079" sldId="411"/>
        </pc:sldMkLst>
        <pc:spChg chg="add mod">
          <ac:chgData name="Lily So(소채린)" userId="e1efa895-c0e1-412f-84f1-f7c825b3b7b2" providerId="ADAL" clId="{1D93AA0F-F0DF-443B-988C-711CA7C22785}" dt="2023-03-27T04:08:58.729" v="933" actId="1036"/>
          <ac:spMkLst>
            <pc:docMk/>
            <pc:sldMk cId="520105079" sldId="411"/>
            <ac:spMk id="4" creationId="{35DC54D4-0463-FFEB-3C24-5106040522F2}"/>
          </ac:spMkLst>
        </pc:spChg>
        <pc:spChg chg="del">
          <ac:chgData name="Lily So(소채린)" userId="e1efa895-c0e1-412f-84f1-f7c825b3b7b2" providerId="ADAL" clId="{1D93AA0F-F0DF-443B-988C-711CA7C22785}" dt="2023-03-27T04:04:56.653" v="660" actId="478"/>
          <ac:spMkLst>
            <pc:docMk/>
            <pc:sldMk cId="520105079" sldId="411"/>
            <ac:spMk id="10" creationId="{771A3C13-1812-F759-AF0B-F56B518C8917}"/>
          </ac:spMkLst>
        </pc:spChg>
        <pc:spChg chg="mod">
          <ac:chgData name="Lily So(소채린)" userId="e1efa895-c0e1-412f-84f1-f7c825b3b7b2" providerId="ADAL" clId="{1D93AA0F-F0DF-443B-988C-711CA7C22785}" dt="2023-03-27T04:14:16.516" v="1219" actId="20577"/>
          <ac:spMkLst>
            <pc:docMk/>
            <pc:sldMk cId="520105079" sldId="411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14:20.783" v="1228"/>
          <ac:spMkLst>
            <pc:docMk/>
            <pc:sldMk cId="520105079" sldId="411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4:14:54.640" v="1278"/>
          <ac:spMkLst>
            <pc:docMk/>
            <pc:sldMk cId="520105079" sldId="411"/>
            <ac:spMk id="20" creationId="{2071CCC8-D515-0725-E2C5-7539C4B247FF}"/>
          </ac:spMkLst>
        </pc:spChg>
        <pc:picChg chg="del">
          <ac:chgData name="Lily So(소채린)" userId="e1efa895-c0e1-412f-84f1-f7c825b3b7b2" providerId="ADAL" clId="{1D93AA0F-F0DF-443B-988C-711CA7C22785}" dt="2023-03-27T04:04:56.653" v="660" actId="478"/>
          <ac:picMkLst>
            <pc:docMk/>
            <pc:sldMk cId="520105079" sldId="411"/>
            <ac:picMk id="2" creationId="{619B58CE-C054-B91A-46CA-EA91010B568D}"/>
          </ac:picMkLst>
        </pc:picChg>
        <pc:picChg chg="add mod">
          <ac:chgData name="Lily So(소채린)" userId="e1efa895-c0e1-412f-84f1-f7c825b3b7b2" providerId="ADAL" clId="{1D93AA0F-F0DF-443B-988C-711CA7C22785}" dt="2023-03-27T04:04:56.873" v="661"/>
          <ac:picMkLst>
            <pc:docMk/>
            <pc:sldMk cId="520105079" sldId="411"/>
            <ac:picMk id="3" creationId="{6633F739-36C0-A273-3D30-510DA6BE43A7}"/>
          </ac:picMkLst>
        </pc:picChg>
        <pc:picChg chg="add mod">
          <ac:chgData name="Lily So(소채린)" userId="e1efa895-c0e1-412f-84f1-f7c825b3b7b2" providerId="ADAL" clId="{1D93AA0F-F0DF-443B-988C-711CA7C22785}" dt="2023-03-27T04:12:59.256" v="1192" actId="1037"/>
          <ac:picMkLst>
            <pc:docMk/>
            <pc:sldMk cId="520105079" sldId="411"/>
            <ac:picMk id="6" creationId="{121577A9-BEBD-3284-F261-20E935C98D79}"/>
          </ac:picMkLst>
        </pc:picChg>
        <pc:picChg chg="del">
          <ac:chgData name="Lily So(소채린)" userId="e1efa895-c0e1-412f-84f1-f7c825b3b7b2" providerId="ADAL" clId="{1D93AA0F-F0DF-443B-988C-711CA7C22785}" dt="2023-03-27T04:04:56.653" v="660" actId="478"/>
          <ac:picMkLst>
            <pc:docMk/>
            <pc:sldMk cId="520105079" sldId="411"/>
            <ac:picMk id="9" creationId="{AAA3C5D1-C576-A919-B419-B1D7D98A3B62}"/>
          </ac:picMkLst>
        </pc:picChg>
      </pc:sldChg>
      <pc:sldChg chg="addSp delSp modSp mod">
        <pc:chgData name="Lily So(소채린)" userId="e1efa895-c0e1-412f-84f1-f7c825b3b7b2" providerId="ADAL" clId="{1D93AA0F-F0DF-443B-988C-711CA7C22785}" dt="2023-03-27T04:15:21.925" v="1345" actId="20577"/>
        <pc:sldMkLst>
          <pc:docMk/>
          <pc:sldMk cId="1895638775" sldId="412"/>
        </pc:sldMkLst>
        <pc:spChg chg="add mod">
          <ac:chgData name="Lily So(소채린)" userId="e1efa895-c0e1-412f-84f1-f7c825b3b7b2" providerId="ADAL" clId="{1D93AA0F-F0DF-443B-988C-711CA7C22785}" dt="2023-03-27T04:09:16.167" v="1013" actId="14100"/>
          <ac:spMkLst>
            <pc:docMk/>
            <pc:sldMk cId="1895638775" sldId="412"/>
            <ac:spMk id="4" creationId="{BC5F55BA-A5CC-59C0-FF11-96F908F7C5E7}"/>
          </ac:spMkLst>
        </pc:spChg>
        <pc:spChg chg="del">
          <ac:chgData name="Lily So(소채린)" userId="e1efa895-c0e1-412f-84f1-f7c825b3b7b2" providerId="ADAL" clId="{1D93AA0F-F0DF-443B-988C-711CA7C22785}" dt="2023-03-27T04:05:03.350" v="662" actId="478"/>
          <ac:spMkLst>
            <pc:docMk/>
            <pc:sldMk cId="1895638775" sldId="412"/>
            <ac:spMk id="10" creationId="{771A3C13-1812-F759-AF0B-F56B518C8917}"/>
          </ac:spMkLst>
        </pc:spChg>
        <pc:spChg chg="mod">
          <ac:chgData name="Lily So(소채린)" userId="e1efa895-c0e1-412f-84f1-f7c825b3b7b2" providerId="ADAL" clId="{1D93AA0F-F0DF-443B-988C-711CA7C22785}" dt="2023-03-27T04:15:21.925" v="1345" actId="20577"/>
          <ac:spMkLst>
            <pc:docMk/>
            <pc:sldMk cId="1895638775" sldId="412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15:17.370" v="1337"/>
          <ac:spMkLst>
            <pc:docMk/>
            <pc:sldMk cId="1895638775" sldId="412"/>
            <ac:spMk id="20" creationId="{2071CCC8-D515-0725-E2C5-7539C4B247FF}"/>
          </ac:spMkLst>
        </pc:spChg>
        <pc:picChg chg="del">
          <ac:chgData name="Lily So(소채린)" userId="e1efa895-c0e1-412f-84f1-f7c825b3b7b2" providerId="ADAL" clId="{1D93AA0F-F0DF-443B-988C-711CA7C22785}" dt="2023-03-27T04:05:03.350" v="662" actId="478"/>
          <ac:picMkLst>
            <pc:docMk/>
            <pc:sldMk cId="1895638775" sldId="412"/>
            <ac:picMk id="2" creationId="{717215B8-86BF-1015-32B7-B55907CBCD65}"/>
          </ac:picMkLst>
        </pc:picChg>
        <pc:picChg chg="add mod">
          <ac:chgData name="Lily So(소채린)" userId="e1efa895-c0e1-412f-84f1-f7c825b3b7b2" providerId="ADAL" clId="{1D93AA0F-F0DF-443B-988C-711CA7C22785}" dt="2023-03-27T04:05:03.601" v="663"/>
          <ac:picMkLst>
            <pc:docMk/>
            <pc:sldMk cId="1895638775" sldId="412"/>
            <ac:picMk id="3" creationId="{A4ED5F4F-48C3-CF96-3934-FD77D7E22D2F}"/>
          </ac:picMkLst>
        </pc:picChg>
        <pc:picChg chg="add mod">
          <ac:chgData name="Lily So(소채린)" userId="e1efa895-c0e1-412f-84f1-f7c825b3b7b2" providerId="ADAL" clId="{1D93AA0F-F0DF-443B-988C-711CA7C22785}" dt="2023-03-27T04:13:25.497" v="1197" actId="1037"/>
          <ac:picMkLst>
            <pc:docMk/>
            <pc:sldMk cId="1895638775" sldId="412"/>
            <ac:picMk id="6" creationId="{2466A4DB-CE2B-A0F1-BE8C-9766E4204C75}"/>
          </ac:picMkLst>
        </pc:picChg>
        <pc:picChg chg="del">
          <ac:chgData name="Lily So(소채린)" userId="e1efa895-c0e1-412f-84f1-f7c825b3b7b2" providerId="ADAL" clId="{1D93AA0F-F0DF-443B-988C-711CA7C22785}" dt="2023-03-27T04:05:03.350" v="662" actId="478"/>
          <ac:picMkLst>
            <pc:docMk/>
            <pc:sldMk cId="1895638775" sldId="412"/>
            <ac:picMk id="9" creationId="{AAA3C5D1-C576-A919-B419-B1D7D98A3B62}"/>
          </ac:picMkLst>
        </pc:picChg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3816938320" sldId="423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2479258961" sldId="424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3222377277" sldId="425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146977782" sldId="426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1204478165" sldId="427"/>
        </pc:sldMkLst>
      </pc:sldChg>
      <pc:sldChg chg="add del">
        <pc:chgData name="Lily So(소채린)" userId="e1efa895-c0e1-412f-84f1-f7c825b3b7b2" providerId="ADAL" clId="{1D93AA0F-F0DF-443B-988C-711CA7C22785}" dt="2023-03-27T05:13:47.969" v="2956"/>
        <pc:sldMkLst>
          <pc:docMk/>
          <pc:sldMk cId="638646825" sldId="428"/>
        </pc:sldMkLst>
      </pc:sldChg>
      <pc:sldChg chg="delSp modSp mod">
        <pc:chgData name="Lily So(소채린)" userId="e1efa895-c0e1-412f-84f1-f7c825b3b7b2" providerId="ADAL" clId="{1D93AA0F-F0DF-443B-988C-711CA7C22785}" dt="2023-03-27T05:10:17.995" v="2953" actId="478"/>
        <pc:sldMkLst>
          <pc:docMk/>
          <pc:sldMk cId="640092248" sldId="431"/>
        </pc:sldMkLst>
        <pc:spChg chg="del">
          <ac:chgData name="Lily So(소채린)" userId="e1efa895-c0e1-412f-84f1-f7c825b3b7b2" providerId="ADAL" clId="{1D93AA0F-F0DF-443B-988C-711CA7C22785}" dt="2023-03-27T05:10:17.995" v="2953" actId="478"/>
          <ac:spMkLst>
            <pc:docMk/>
            <pc:sldMk cId="640092248" sldId="431"/>
            <ac:spMk id="6" creationId="{C9531A3E-9C5C-2B7D-038F-0C3B8E5FD2B0}"/>
          </ac:spMkLst>
        </pc:spChg>
        <pc:spChg chg="mod">
          <ac:chgData name="Lily So(소채린)" userId="e1efa895-c0e1-412f-84f1-f7c825b3b7b2" providerId="ADAL" clId="{1D93AA0F-F0DF-443B-988C-711CA7C22785}" dt="2023-03-27T05:09:29.175" v="2882" actId="20577"/>
          <ac:spMkLst>
            <pc:docMk/>
            <pc:sldMk cId="640092248" sldId="431"/>
            <ac:spMk id="20" creationId="{2071CCC8-D515-0725-E2C5-7539C4B247FF}"/>
          </ac:spMkLst>
        </pc:spChg>
      </pc:sldChg>
      <pc:sldChg chg="modSp mod">
        <pc:chgData name="Lily So(소채린)" userId="e1efa895-c0e1-412f-84f1-f7c825b3b7b2" providerId="ADAL" clId="{1D93AA0F-F0DF-443B-988C-711CA7C22785}" dt="2023-03-27T05:09:24.154" v="2880" actId="20577"/>
        <pc:sldMkLst>
          <pc:docMk/>
          <pc:sldMk cId="4213695743" sldId="432"/>
        </pc:sldMkLst>
        <pc:spChg chg="mod">
          <ac:chgData name="Lily So(소채린)" userId="e1efa895-c0e1-412f-84f1-f7c825b3b7b2" providerId="ADAL" clId="{1D93AA0F-F0DF-443B-988C-711CA7C22785}" dt="2023-03-27T05:09:21.009" v="2878" actId="20577"/>
          <ac:spMkLst>
            <pc:docMk/>
            <pc:sldMk cId="4213695743" sldId="432"/>
            <ac:spMk id="17" creationId="{6F0E0AD3-5D9E-B3D7-8F56-8296DF5ED871}"/>
          </ac:spMkLst>
        </pc:spChg>
        <pc:spChg chg="mod">
          <ac:chgData name="Lily So(소채린)" userId="e1efa895-c0e1-412f-84f1-f7c825b3b7b2" providerId="ADAL" clId="{1D93AA0F-F0DF-443B-988C-711CA7C22785}" dt="2023-03-27T05:09:24.154" v="2880" actId="20577"/>
          <ac:spMkLst>
            <pc:docMk/>
            <pc:sldMk cId="4213695743" sldId="432"/>
            <ac:spMk id="22" creationId="{49D68903-F576-68A3-A354-A68C23F370DB}"/>
          </ac:spMkLst>
        </pc:spChg>
      </pc:sldChg>
      <pc:sldChg chg="delSp modSp mod">
        <pc:chgData name="Lily So(소채린)" userId="e1efa895-c0e1-412f-84f1-f7c825b3b7b2" providerId="ADAL" clId="{1D93AA0F-F0DF-443B-988C-711CA7C22785}" dt="2023-03-27T05:10:14.658" v="2952" actId="478"/>
        <pc:sldMkLst>
          <pc:docMk/>
          <pc:sldMk cId="1447439201" sldId="433"/>
        </pc:sldMkLst>
        <pc:spChg chg="del">
          <ac:chgData name="Lily So(소채린)" userId="e1efa895-c0e1-412f-84f1-f7c825b3b7b2" providerId="ADAL" clId="{1D93AA0F-F0DF-443B-988C-711CA7C22785}" dt="2023-03-27T05:10:14.658" v="2952" actId="478"/>
          <ac:spMkLst>
            <pc:docMk/>
            <pc:sldMk cId="1447439201" sldId="433"/>
            <ac:spMk id="6" creationId="{C9531A3E-9C5C-2B7D-038F-0C3B8E5FD2B0}"/>
          </ac:spMkLst>
        </pc:spChg>
        <pc:spChg chg="mod">
          <ac:chgData name="Lily So(소채린)" userId="e1efa895-c0e1-412f-84f1-f7c825b3b7b2" providerId="ADAL" clId="{1D93AA0F-F0DF-443B-988C-711CA7C22785}" dt="2023-03-27T05:09:49.880" v="2905"/>
          <ac:spMkLst>
            <pc:docMk/>
            <pc:sldMk cId="1447439201" sldId="433"/>
            <ac:spMk id="20" creationId="{2071CCC8-D515-0725-E2C5-7539C4B247FF}"/>
          </ac:spMkLst>
        </pc:spChg>
      </pc:sldChg>
      <pc:sldChg chg="delSp modSp mod ord">
        <pc:chgData name="Lily So(소채린)" userId="e1efa895-c0e1-412f-84f1-f7c825b3b7b2" providerId="ADAL" clId="{1D93AA0F-F0DF-443B-988C-711CA7C22785}" dt="2023-03-27T05:12:08.910" v="2955"/>
        <pc:sldMkLst>
          <pc:docMk/>
          <pc:sldMk cId="2854209893" sldId="434"/>
        </pc:sldMkLst>
        <pc:spChg chg="del">
          <ac:chgData name="Lily So(소채린)" userId="e1efa895-c0e1-412f-84f1-f7c825b3b7b2" providerId="ADAL" clId="{1D93AA0F-F0DF-443B-988C-711CA7C22785}" dt="2023-03-27T05:10:10.183" v="2951" actId="478"/>
          <ac:spMkLst>
            <pc:docMk/>
            <pc:sldMk cId="2854209893" sldId="434"/>
            <ac:spMk id="6" creationId="{C9531A3E-9C5C-2B7D-038F-0C3B8E5FD2B0}"/>
          </ac:spMkLst>
        </pc:spChg>
        <pc:spChg chg="mod">
          <ac:chgData name="Lily So(소채린)" userId="e1efa895-c0e1-412f-84f1-f7c825b3b7b2" providerId="ADAL" clId="{1D93AA0F-F0DF-443B-988C-711CA7C22785}" dt="2023-03-27T05:10:02.056" v="2950" actId="20577"/>
          <ac:spMkLst>
            <pc:docMk/>
            <pc:sldMk cId="2854209893" sldId="434"/>
            <ac:spMk id="20" creationId="{2071CCC8-D515-0725-E2C5-7539C4B247FF}"/>
          </ac:spMkLst>
        </pc:spChg>
      </pc:sldChg>
      <pc:sldChg chg="modSp add del mod">
        <pc:chgData name="Lily So(소채린)" userId="e1efa895-c0e1-412f-84f1-f7c825b3b7b2" providerId="ADAL" clId="{1D93AA0F-F0DF-443B-988C-711CA7C22785}" dt="2023-03-27T02:26:51.722" v="211" actId="47"/>
        <pc:sldMkLst>
          <pc:docMk/>
          <pc:sldMk cId="2343723717" sldId="456"/>
        </pc:sldMkLst>
        <pc:spChg chg="mod">
          <ac:chgData name="Lily So(소채린)" userId="e1efa895-c0e1-412f-84f1-f7c825b3b7b2" providerId="ADAL" clId="{1D93AA0F-F0DF-443B-988C-711CA7C22785}" dt="2023-03-27T02:20:39.241" v="80" actId="1036"/>
          <ac:spMkLst>
            <pc:docMk/>
            <pc:sldMk cId="2343723717" sldId="456"/>
            <ac:spMk id="6" creationId="{41B63E10-BC96-2669-1F5C-1D3CB3EE0B65}"/>
          </ac:spMkLst>
        </pc:spChg>
      </pc:sldChg>
      <pc:sldChg chg="modSp add del mod">
        <pc:chgData name="Lily So(소채린)" userId="e1efa895-c0e1-412f-84f1-f7c825b3b7b2" providerId="ADAL" clId="{1D93AA0F-F0DF-443B-988C-711CA7C22785}" dt="2023-03-27T02:27:09.123" v="215" actId="47"/>
        <pc:sldMkLst>
          <pc:docMk/>
          <pc:sldMk cId="1994471021" sldId="457"/>
        </pc:sldMkLst>
        <pc:spChg chg="mod">
          <ac:chgData name="Lily So(소채린)" userId="e1efa895-c0e1-412f-84f1-f7c825b3b7b2" providerId="ADAL" clId="{1D93AA0F-F0DF-443B-988C-711CA7C22785}" dt="2023-03-27T02:21:56.468" v="132" actId="14100"/>
          <ac:spMkLst>
            <pc:docMk/>
            <pc:sldMk cId="1994471021" sldId="457"/>
            <ac:spMk id="6" creationId="{41B63E10-BC96-2669-1F5C-1D3CB3EE0B65}"/>
          </ac:spMkLst>
        </pc:spChg>
      </pc:sldChg>
      <pc:sldChg chg="addSp delSp modSp add mod">
        <pc:chgData name="Lily So(소채린)" userId="e1efa895-c0e1-412f-84f1-f7c825b3b7b2" providerId="ADAL" clId="{1D93AA0F-F0DF-443B-988C-711CA7C22785}" dt="2023-03-27T02:29:13.788" v="280"/>
        <pc:sldMkLst>
          <pc:docMk/>
          <pc:sldMk cId="1871649807" sldId="458"/>
        </pc:sldMkLst>
        <pc:spChg chg="add mod">
          <ac:chgData name="Lily So(소채린)" userId="e1efa895-c0e1-412f-84f1-f7c825b3b7b2" providerId="ADAL" clId="{1D93AA0F-F0DF-443B-988C-711CA7C22785}" dt="2023-03-27T02:28:53.195" v="262" actId="1037"/>
          <ac:spMkLst>
            <pc:docMk/>
            <pc:sldMk cId="1871649807" sldId="458"/>
            <ac:spMk id="3" creationId="{910AFB30-5F56-6A33-3784-5F47C7BC644D}"/>
          </ac:spMkLst>
        </pc:spChg>
        <pc:spChg chg="del">
          <ac:chgData name="Lily So(소채린)" userId="e1efa895-c0e1-412f-84f1-f7c825b3b7b2" providerId="ADAL" clId="{1D93AA0F-F0DF-443B-988C-711CA7C22785}" dt="2023-03-27T02:26:48.344" v="209" actId="478"/>
          <ac:spMkLst>
            <pc:docMk/>
            <pc:sldMk cId="1871649807" sldId="458"/>
            <ac:spMk id="6" creationId="{41B63E10-BC96-2669-1F5C-1D3CB3EE0B65}"/>
          </ac:spMkLst>
        </pc:spChg>
        <pc:spChg chg="mod">
          <ac:chgData name="Lily So(소채린)" userId="e1efa895-c0e1-412f-84f1-f7c825b3b7b2" providerId="ADAL" clId="{1D93AA0F-F0DF-443B-988C-711CA7C22785}" dt="2023-03-27T02:27:26.063" v="224" actId="20577"/>
          <ac:spMkLst>
            <pc:docMk/>
            <pc:sldMk cId="1871649807" sldId="458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2:29:13.788" v="280"/>
          <ac:spMkLst>
            <pc:docMk/>
            <pc:sldMk cId="1871649807" sldId="458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2:26:48.595" v="210"/>
          <ac:picMkLst>
            <pc:docMk/>
            <pc:sldMk cId="1871649807" sldId="458"/>
            <ac:picMk id="2" creationId="{68D90AFB-041D-70DF-FF67-107618202EB9}"/>
          </ac:picMkLst>
        </pc:picChg>
        <pc:picChg chg="del">
          <ac:chgData name="Lily So(소채린)" userId="e1efa895-c0e1-412f-84f1-f7c825b3b7b2" providerId="ADAL" clId="{1D93AA0F-F0DF-443B-988C-711CA7C22785}" dt="2023-03-27T02:26:48.344" v="209" actId="478"/>
          <ac:picMkLst>
            <pc:docMk/>
            <pc:sldMk cId="1871649807" sldId="458"/>
            <ac:picMk id="4" creationId="{8FFA1338-254B-6048-4BFB-DE9D17412FD4}"/>
          </ac:picMkLst>
        </pc:picChg>
        <pc:picChg chg="add mod">
          <ac:chgData name="Lily So(소채린)" userId="e1efa895-c0e1-412f-84f1-f7c825b3b7b2" providerId="ADAL" clId="{1D93AA0F-F0DF-443B-988C-711CA7C22785}" dt="2023-03-27T02:28:16.753" v="244" actId="1038"/>
          <ac:picMkLst>
            <pc:docMk/>
            <pc:sldMk cId="1871649807" sldId="458"/>
            <ac:picMk id="7" creationId="{1B055FE2-08BB-4D6A-FFB2-C56F5F97E7D2}"/>
          </ac:picMkLst>
        </pc:picChg>
        <pc:picChg chg="del">
          <ac:chgData name="Lily So(소채린)" userId="e1efa895-c0e1-412f-84f1-f7c825b3b7b2" providerId="ADAL" clId="{1D93AA0F-F0DF-443B-988C-711CA7C22785}" dt="2023-03-27T02:26:48.344" v="209" actId="478"/>
          <ac:picMkLst>
            <pc:docMk/>
            <pc:sldMk cId="1871649807" sldId="458"/>
            <ac:picMk id="8" creationId="{1B45AA4A-D433-24D6-DF70-198338E48353}"/>
          </ac:picMkLst>
        </pc:picChg>
      </pc:sldChg>
      <pc:sldChg chg="addSp delSp modSp add mod">
        <pc:chgData name="Lily So(소채린)" userId="e1efa895-c0e1-412f-84f1-f7c825b3b7b2" providerId="ADAL" clId="{1D93AA0F-F0DF-443B-988C-711CA7C22785}" dt="2023-03-27T02:29:18.732" v="311" actId="20577"/>
        <pc:sldMkLst>
          <pc:docMk/>
          <pc:sldMk cId="3735229058" sldId="459"/>
        </pc:sldMkLst>
        <pc:spChg chg="del">
          <ac:chgData name="Lily So(소채린)" userId="e1efa895-c0e1-412f-84f1-f7c825b3b7b2" providerId="ADAL" clId="{1D93AA0F-F0DF-443B-988C-711CA7C22785}" dt="2023-03-27T02:27:06.740" v="213" actId="478"/>
          <ac:spMkLst>
            <pc:docMk/>
            <pc:sldMk cId="3735229058" sldId="459"/>
            <ac:spMk id="3" creationId="{910AFB30-5F56-6A33-3784-5F47C7BC644D}"/>
          </ac:spMkLst>
        </pc:spChg>
        <pc:spChg chg="add mod">
          <ac:chgData name="Lily So(소채린)" userId="e1efa895-c0e1-412f-84f1-f7c825b3b7b2" providerId="ADAL" clId="{1D93AA0F-F0DF-443B-988C-711CA7C22785}" dt="2023-03-27T02:28:49.526" v="261" actId="1037"/>
          <ac:spMkLst>
            <pc:docMk/>
            <pc:sldMk cId="3735229058" sldId="459"/>
            <ac:spMk id="5" creationId="{6456BAE5-1ECF-0B89-03E0-6F46B576A6F5}"/>
          </ac:spMkLst>
        </pc:spChg>
        <pc:spChg chg="mod">
          <ac:chgData name="Lily So(소채린)" userId="e1efa895-c0e1-412f-84f1-f7c825b3b7b2" providerId="ADAL" clId="{1D93AA0F-F0DF-443B-988C-711CA7C22785}" dt="2023-03-27T02:27:31.896" v="231" actId="20577"/>
          <ac:spMkLst>
            <pc:docMk/>
            <pc:sldMk cId="3735229058" sldId="459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2:29:18.732" v="311" actId="20577"/>
          <ac:spMkLst>
            <pc:docMk/>
            <pc:sldMk cId="3735229058" sldId="459"/>
            <ac:spMk id="20" creationId="{2071CCC8-D515-0725-E2C5-7539C4B247FF}"/>
          </ac:spMkLst>
        </pc:spChg>
        <pc:picChg chg="del">
          <ac:chgData name="Lily So(소채린)" userId="e1efa895-c0e1-412f-84f1-f7c825b3b7b2" providerId="ADAL" clId="{1D93AA0F-F0DF-443B-988C-711CA7C22785}" dt="2023-03-27T02:27:06.740" v="213" actId="478"/>
          <ac:picMkLst>
            <pc:docMk/>
            <pc:sldMk cId="3735229058" sldId="459"/>
            <ac:picMk id="2" creationId="{68D90AFB-041D-70DF-FF67-107618202EB9}"/>
          </ac:picMkLst>
        </pc:picChg>
        <pc:picChg chg="add mod">
          <ac:chgData name="Lily So(소채린)" userId="e1efa895-c0e1-412f-84f1-f7c825b3b7b2" providerId="ADAL" clId="{1D93AA0F-F0DF-443B-988C-711CA7C22785}" dt="2023-03-27T02:27:06.952" v="214"/>
          <ac:picMkLst>
            <pc:docMk/>
            <pc:sldMk cId="3735229058" sldId="459"/>
            <ac:picMk id="4" creationId="{500FD2D1-F502-D450-24CE-FCCC515A3A39}"/>
          </ac:picMkLst>
        </pc:picChg>
        <pc:picChg chg="add mod">
          <ac:chgData name="Lily So(소채린)" userId="e1efa895-c0e1-412f-84f1-f7c825b3b7b2" providerId="ADAL" clId="{1D93AA0F-F0DF-443B-988C-711CA7C22785}" dt="2023-03-27T02:28:43.694" v="260" actId="1038"/>
          <ac:picMkLst>
            <pc:docMk/>
            <pc:sldMk cId="3735229058" sldId="459"/>
            <ac:picMk id="7" creationId="{F99F228D-1A18-0B2C-8458-B79127224FF7}"/>
          </ac:picMkLst>
        </pc:picChg>
      </pc:sldChg>
      <pc:sldChg chg="addSp modSp add mod">
        <pc:chgData name="Lily So(소채린)" userId="e1efa895-c0e1-412f-84f1-f7c825b3b7b2" providerId="ADAL" clId="{1D93AA0F-F0DF-443B-988C-711CA7C22785}" dt="2023-03-27T04:30:52.957" v="1681" actId="1076"/>
        <pc:sldMkLst>
          <pc:docMk/>
          <pc:sldMk cId="3936775501" sldId="460"/>
        </pc:sldMkLst>
        <pc:spChg chg="mod">
          <ac:chgData name="Lily So(소채린)" userId="e1efa895-c0e1-412f-84f1-f7c825b3b7b2" providerId="ADAL" clId="{1D93AA0F-F0DF-443B-988C-711CA7C22785}" dt="2023-03-27T04:29:59.265" v="1660" actId="20577"/>
          <ac:spMkLst>
            <pc:docMk/>
            <pc:sldMk cId="3936775501" sldId="460"/>
            <ac:spMk id="17" creationId="{6F0E0AD3-5D9E-B3D7-8F56-8296DF5ED871}"/>
          </ac:spMkLst>
        </pc:spChg>
        <pc:spChg chg="mod">
          <ac:chgData name="Lily So(소채린)" userId="e1efa895-c0e1-412f-84f1-f7c825b3b7b2" providerId="ADAL" clId="{1D93AA0F-F0DF-443B-988C-711CA7C22785}" dt="2023-03-27T04:29:56.824" v="1658" actId="20577"/>
          <ac:spMkLst>
            <pc:docMk/>
            <pc:sldMk cId="3936775501" sldId="460"/>
            <ac:spMk id="21" creationId="{171C922C-CB83-AB2C-9E71-48C3EEC5B9AB}"/>
          </ac:spMkLst>
        </pc:spChg>
        <pc:spChg chg="mod">
          <ac:chgData name="Lily So(소채린)" userId="e1efa895-c0e1-412f-84f1-f7c825b3b7b2" providerId="ADAL" clId="{1D93AA0F-F0DF-443B-988C-711CA7C22785}" dt="2023-03-27T04:30:03.787" v="1663"/>
          <ac:spMkLst>
            <pc:docMk/>
            <pc:sldMk cId="3936775501" sldId="460"/>
            <ac:spMk id="22" creationId="{49D68903-F576-68A3-A354-A68C23F370DB}"/>
          </ac:spMkLst>
        </pc:spChg>
        <pc:picChg chg="add mod">
          <ac:chgData name="Lily So(소채린)" userId="e1efa895-c0e1-412f-84f1-f7c825b3b7b2" providerId="ADAL" clId="{1D93AA0F-F0DF-443B-988C-711CA7C22785}" dt="2023-03-27T04:30:52.957" v="1681" actId="1076"/>
          <ac:picMkLst>
            <pc:docMk/>
            <pc:sldMk cId="3936775501" sldId="460"/>
            <ac:picMk id="3" creationId="{A7ECE2C0-1B3F-5B7F-B7C6-C7A6900E8F43}"/>
          </ac:picMkLst>
        </pc:picChg>
      </pc:sldChg>
      <pc:sldChg chg="addSp delSp modSp add mod">
        <pc:chgData name="Lily So(소채린)" userId="e1efa895-c0e1-412f-84f1-f7c825b3b7b2" providerId="ADAL" clId="{1D93AA0F-F0DF-443B-988C-711CA7C22785}" dt="2023-03-27T04:37:24.916" v="1745" actId="1036"/>
        <pc:sldMkLst>
          <pc:docMk/>
          <pc:sldMk cId="3636463998" sldId="461"/>
        </pc:sldMkLst>
        <pc:spChg chg="add del">
          <ac:chgData name="Lily So(소채린)" userId="e1efa895-c0e1-412f-84f1-f7c825b3b7b2" providerId="ADAL" clId="{1D93AA0F-F0DF-443B-988C-711CA7C22785}" dt="2023-03-27T04:30:57.011" v="1683" actId="22"/>
          <ac:spMkLst>
            <pc:docMk/>
            <pc:sldMk cId="3636463998" sldId="461"/>
            <ac:spMk id="3" creationId="{E25B8AA8-7474-44CC-CAF0-1D8A858344A6}"/>
          </ac:spMkLst>
        </pc:spChg>
        <pc:spChg chg="mod ord">
          <ac:chgData name="Lily So(소채린)" userId="e1efa895-c0e1-412f-84f1-f7c825b3b7b2" providerId="ADAL" clId="{1D93AA0F-F0DF-443B-988C-711CA7C22785}" dt="2023-03-27T04:37:24.916" v="1745" actId="1036"/>
          <ac:spMkLst>
            <pc:docMk/>
            <pc:sldMk cId="3636463998" sldId="461"/>
            <ac:spMk id="8" creationId="{EF00833A-4420-9FBB-C100-767E048C10D0}"/>
          </ac:spMkLst>
        </pc:spChg>
        <pc:spChg chg="mod">
          <ac:chgData name="Lily So(소채린)" userId="e1efa895-c0e1-412f-84f1-f7c825b3b7b2" providerId="ADAL" clId="{1D93AA0F-F0DF-443B-988C-711CA7C22785}" dt="2023-03-27T04:30:12.471" v="1668" actId="20577"/>
          <ac:spMkLst>
            <pc:docMk/>
            <pc:sldMk cId="3636463998" sldId="461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30:19.620" v="1673" actId="20577"/>
          <ac:spMkLst>
            <pc:docMk/>
            <pc:sldMk cId="3636463998" sldId="461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4:30:09.614" v="1666" actId="20577"/>
          <ac:spMkLst>
            <pc:docMk/>
            <pc:sldMk cId="3636463998" sldId="461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4:36:08.248" v="1710" actId="1037"/>
          <ac:picMkLst>
            <pc:docMk/>
            <pc:sldMk cId="3636463998" sldId="461"/>
            <ac:picMk id="4" creationId="{DAEF4991-27E2-F5A9-8581-9250B7C055F5}"/>
          </ac:picMkLst>
        </pc:picChg>
        <pc:picChg chg="add mod">
          <ac:chgData name="Lily So(소채린)" userId="e1efa895-c0e1-412f-84f1-f7c825b3b7b2" providerId="ADAL" clId="{1D93AA0F-F0DF-443B-988C-711CA7C22785}" dt="2023-03-27T04:37:10.609" v="1742" actId="1038"/>
          <ac:picMkLst>
            <pc:docMk/>
            <pc:sldMk cId="3636463998" sldId="461"/>
            <ac:picMk id="6" creationId="{F94E9E81-D310-2CF3-717B-ED78721C90F6}"/>
          </ac:picMkLst>
        </pc:picChg>
      </pc:sldChg>
      <pc:sldChg chg="add del">
        <pc:chgData name="Lily So(소채린)" userId="e1efa895-c0e1-412f-84f1-f7c825b3b7b2" providerId="ADAL" clId="{1D93AA0F-F0DF-443B-988C-711CA7C22785}" dt="2023-03-27T04:30:30.702" v="1674" actId="47"/>
        <pc:sldMkLst>
          <pc:docMk/>
          <pc:sldMk cId="3630247076" sldId="462"/>
        </pc:sldMkLst>
      </pc:sldChg>
      <pc:sldChg chg="add del">
        <pc:chgData name="Lily So(소채린)" userId="e1efa895-c0e1-412f-84f1-f7c825b3b7b2" providerId="ADAL" clId="{1D93AA0F-F0DF-443B-988C-711CA7C22785}" dt="2023-03-27T04:30:31.569" v="1675" actId="47"/>
        <pc:sldMkLst>
          <pc:docMk/>
          <pc:sldMk cId="809821925" sldId="463"/>
        </pc:sldMkLst>
      </pc:sldChg>
      <pc:sldChg chg="addSp modSp add mod">
        <pc:chgData name="Lily So(소채린)" userId="e1efa895-c0e1-412f-84f1-f7c825b3b7b2" providerId="ADAL" clId="{1D93AA0F-F0DF-443B-988C-711CA7C22785}" dt="2023-03-27T04:52:26.376" v="2000" actId="1038"/>
        <pc:sldMkLst>
          <pc:docMk/>
          <pc:sldMk cId="1861032973" sldId="464"/>
        </pc:sldMkLst>
        <pc:spChg chg="mod">
          <ac:chgData name="Lily So(소채린)" userId="e1efa895-c0e1-412f-84f1-f7c825b3b7b2" providerId="ADAL" clId="{1D93AA0F-F0DF-443B-988C-711CA7C22785}" dt="2023-03-27T04:51:12.586" v="1958" actId="20577"/>
          <ac:spMkLst>
            <pc:docMk/>
            <pc:sldMk cId="1861032973" sldId="464"/>
            <ac:spMk id="17" creationId="{6F0E0AD3-5D9E-B3D7-8F56-8296DF5ED871}"/>
          </ac:spMkLst>
        </pc:spChg>
        <pc:spChg chg="mod">
          <ac:chgData name="Lily So(소채린)" userId="e1efa895-c0e1-412f-84f1-f7c825b3b7b2" providerId="ADAL" clId="{1D93AA0F-F0DF-443B-988C-711CA7C22785}" dt="2023-03-27T04:51:05.870" v="1954" actId="20577"/>
          <ac:spMkLst>
            <pc:docMk/>
            <pc:sldMk cId="1861032973" sldId="464"/>
            <ac:spMk id="21" creationId="{171C922C-CB83-AB2C-9E71-48C3EEC5B9AB}"/>
          </ac:spMkLst>
        </pc:spChg>
        <pc:spChg chg="mod">
          <ac:chgData name="Lily So(소채린)" userId="e1efa895-c0e1-412f-84f1-f7c825b3b7b2" providerId="ADAL" clId="{1D93AA0F-F0DF-443B-988C-711CA7C22785}" dt="2023-03-27T04:51:20.329" v="1962"/>
          <ac:spMkLst>
            <pc:docMk/>
            <pc:sldMk cId="1861032973" sldId="464"/>
            <ac:spMk id="22" creationId="{49D68903-F576-68A3-A354-A68C23F370DB}"/>
          </ac:spMkLst>
        </pc:spChg>
        <pc:picChg chg="add mod">
          <ac:chgData name="Lily So(소채린)" userId="e1efa895-c0e1-412f-84f1-f7c825b3b7b2" providerId="ADAL" clId="{1D93AA0F-F0DF-443B-988C-711CA7C22785}" dt="2023-03-27T04:52:26.376" v="2000" actId="1038"/>
          <ac:picMkLst>
            <pc:docMk/>
            <pc:sldMk cId="1861032973" sldId="464"/>
            <ac:picMk id="3" creationId="{B568D5DD-5AD0-2D6A-90CF-A93C9A31558C}"/>
          </ac:picMkLst>
        </pc:picChg>
      </pc:sldChg>
      <pc:sldChg chg="addSp modSp add mod">
        <pc:chgData name="Lily So(소채린)" userId="e1efa895-c0e1-412f-84f1-f7c825b3b7b2" providerId="ADAL" clId="{1D93AA0F-F0DF-443B-988C-711CA7C22785}" dt="2023-03-27T04:53:46.402" v="2031" actId="1037"/>
        <pc:sldMkLst>
          <pc:docMk/>
          <pc:sldMk cId="256414200" sldId="465"/>
        </pc:sldMkLst>
        <pc:spChg chg="mod ord">
          <ac:chgData name="Lily So(소채린)" userId="e1efa895-c0e1-412f-84f1-f7c825b3b7b2" providerId="ADAL" clId="{1D93AA0F-F0DF-443B-988C-711CA7C22785}" dt="2023-03-27T04:53:13.507" v="2021" actId="14100"/>
          <ac:spMkLst>
            <pc:docMk/>
            <pc:sldMk cId="256414200" sldId="465"/>
            <ac:spMk id="8" creationId="{EF00833A-4420-9FBB-C100-767E048C10D0}"/>
          </ac:spMkLst>
        </pc:spChg>
        <pc:spChg chg="mod">
          <ac:chgData name="Lily So(소채린)" userId="e1efa895-c0e1-412f-84f1-f7c825b3b7b2" providerId="ADAL" clId="{1D93AA0F-F0DF-443B-988C-711CA7C22785}" dt="2023-03-27T04:51:51.356" v="1974" actId="20577"/>
          <ac:spMkLst>
            <pc:docMk/>
            <pc:sldMk cId="256414200" sldId="465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52:52.043" v="2016" actId="1076"/>
          <ac:spMkLst>
            <pc:docMk/>
            <pc:sldMk cId="256414200" sldId="465"/>
            <ac:spMk id="16" creationId="{2891E0C8-3F83-4BD2-2974-E00F14284392}"/>
          </ac:spMkLst>
        </pc:spChg>
        <pc:spChg chg="mod">
          <ac:chgData name="Lily So(소채린)" userId="e1efa895-c0e1-412f-84f1-f7c825b3b7b2" providerId="ADAL" clId="{1D93AA0F-F0DF-443B-988C-711CA7C22785}" dt="2023-03-27T04:51:48.408" v="1970"/>
          <ac:spMkLst>
            <pc:docMk/>
            <pc:sldMk cId="256414200" sldId="465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4:51:59.507" v="1979" actId="20577"/>
          <ac:spMkLst>
            <pc:docMk/>
            <pc:sldMk cId="256414200" sldId="465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4:52:56.901" v="2017" actId="14100"/>
          <ac:picMkLst>
            <pc:docMk/>
            <pc:sldMk cId="256414200" sldId="465"/>
            <ac:picMk id="2" creationId="{2E622E41-B04B-4788-D0CC-08D86178C56B}"/>
          </ac:picMkLst>
        </pc:picChg>
        <pc:picChg chg="add mod">
          <ac:chgData name="Lily So(소채린)" userId="e1efa895-c0e1-412f-84f1-f7c825b3b7b2" providerId="ADAL" clId="{1D93AA0F-F0DF-443B-988C-711CA7C22785}" dt="2023-03-27T04:53:46.402" v="2031" actId="1037"/>
          <ac:picMkLst>
            <pc:docMk/>
            <pc:sldMk cId="256414200" sldId="465"/>
            <ac:picMk id="4" creationId="{63E81A17-49F9-C749-6B2B-F58EB70DE9C8}"/>
          </ac:picMkLst>
        </pc:picChg>
      </pc:sldChg>
      <pc:sldChg chg="add del">
        <pc:chgData name="Lily So(소채린)" userId="e1efa895-c0e1-412f-84f1-f7c825b3b7b2" providerId="ADAL" clId="{1D93AA0F-F0DF-443B-988C-711CA7C22785}" dt="2023-03-27T04:51:30.731" v="1963" actId="47"/>
        <pc:sldMkLst>
          <pc:docMk/>
          <pc:sldMk cId="2550149764" sldId="466"/>
        </pc:sldMkLst>
      </pc:sldChg>
      <pc:sldChg chg="add del">
        <pc:chgData name="Lily So(소채린)" userId="e1efa895-c0e1-412f-84f1-f7c825b3b7b2" providerId="ADAL" clId="{1D93AA0F-F0DF-443B-988C-711CA7C22785}" dt="2023-03-27T04:51:31.726" v="1964" actId="47"/>
        <pc:sldMkLst>
          <pc:docMk/>
          <pc:sldMk cId="3136381778" sldId="467"/>
        </pc:sldMkLst>
      </pc:sldChg>
      <pc:sldChg chg="addSp modSp add mod">
        <pc:chgData name="Lily So(소채린)" userId="e1efa895-c0e1-412f-84f1-f7c825b3b7b2" providerId="ADAL" clId="{1D93AA0F-F0DF-443B-988C-711CA7C22785}" dt="2023-03-27T05:01:34.059" v="2422"/>
        <pc:sldMkLst>
          <pc:docMk/>
          <pc:sldMk cId="3192641586" sldId="468"/>
        </pc:sldMkLst>
        <pc:spChg chg="mod">
          <ac:chgData name="Lily So(소채린)" userId="e1efa895-c0e1-412f-84f1-f7c825b3b7b2" providerId="ADAL" clId="{1D93AA0F-F0DF-443B-988C-711CA7C22785}" dt="2023-03-27T04:57:10.318" v="2227" actId="20577"/>
          <ac:spMkLst>
            <pc:docMk/>
            <pc:sldMk cId="3192641586" sldId="468"/>
            <ac:spMk id="17" creationId="{6F0E0AD3-5D9E-B3D7-8F56-8296DF5ED871}"/>
          </ac:spMkLst>
        </pc:spChg>
        <pc:spChg chg="mod">
          <ac:chgData name="Lily So(소채린)" userId="e1efa895-c0e1-412f-84f1-f7c825b3b7b2" providerId="ADAL" clId="{1D93AA0F-F0DF-443B-988C-711CA7C22785}" dt="2023-03-27T04:57:06.358" v="2223"/>
          <ac:spMkLst>
            <pc:docMk/>
            <pc:sldMk cId="3192641586" sldId="468"/>
            <ac:spMk id="21" creationId="{171C922C-CB83-AB2C-9E71-48C3EEC5B9AB}"/>
          </ac:spMkLst>
        </pc:spChg>
        <pc:spChg chg="mod">
          <ac:chgData name="Lily So(소채린)" userId="e1efa895-c0e1-412f-84f1-f7c825b3b7b2" providerId="ADAL" clId="{1D93AA0F-F0DF-443B-988C-711CA7C22785}" dt="2023-03-27T05:01:34.059" v="2422"/>
          <ac:spMkLst>
            <pc:docMk/>
            <pc:sldMk cId="3192641586" sldId="468"/>
            <ac:spMk id="22" creationId="{49D68903-F576-68A3-A354-A68C23F370DB}"/>
          </ac:spMkLst>
        </pc:spChg>
        <pc:picChg chg="add mod">
          <ac:chgData name="Lily So(소채린)" userId="e1efa895-c0e1-412f-84f1-f7c825b3b7b2" providerId="ADAL" clId="{1D93AA0F-F0DF-443B-988C-711CA7C22785}" dt="2023-03-27T04:56:39.473" v="2214" actId="1038"/>
          <ac:picMkLst>
            <pc:docMk/>
            <pc:sldMk cId="3192641586" sldId="468"/>
            <ac:picMk id="3" creationId="{D26F53F3-9360-9B6D-C61C-F1529AC4B1F5}"/>
          </ac:picMkLst>
        </pc:picChg>
      </pc:sldChg>
      <pc:sldChg chg="addSp modSp add mod">
        <pc:chgData name="Lily So(소채린)" userId="e1efa895-c0e1-412f-84f1-f7c825b3b7b2" providerId="ADAL" clId="{1D93AA0F-F0DF-443B-988C-711CA7C22785}" dt="2023-03-27T04:59:14.946" v="2265" actId="1037"/>
        <pc:sldMkLst>
          <pc:docMk/>
          <pc:sldMk cId="3663796094" sldId="469"/>
        </pc:sldMkLst>
        <pc:spChg chg="mod ord">
          <ac:chgData name="Lily So(소채린)" userId="e1efa895-c0e1-412f-84f1-f7c825b3b7b2" providerId="ADAL" clId="{1D93AA0F-F0DF-443B-988C-711CA7C22785}" dt="2023-03-27T04:58:38.168" v="2259" actId="14100"/>
          <ac:spMkLst>
            <pc:docMk/>
            <pc:sldMk cId="3663796094" sldId="469"/>
            <ac:spMk id="8" creationId="{EF00833A-4420-9FBB-C100-767E048C10D0}"/>
          </ac:spMkLst>
        </pc:spChg>
        <pc:spChg chg="mod">
          <ac:chgData name="Lily So(소채린)" userId="e1efa895-c0e1-412f-84f1-f7c825b3b7b2" providerId="ADAL" clId="{1D93AA0F-F0DF-443B-988C-711CA7C22785}" dt="2023-03-27T04:57:42.398" v="2237" actId="20577"/>
          <ac:spMkLst>
            <pc:docMk/>
            <pc:sldMk cId="3663796094" sldId="469"/>
            <ac:spMk id="14" creationId="{6731D17C-A35B-1F51-03D2-5D4634B5D669}"/>
          </ac:spMkLst>
        </pc:spChg>
        <pc:spChg chg="mod">
          <ac:chgData name="Lily So(소채린)" userId="e1efa895-c0e1-412f-84f1-f7c825b3b7b2" providerId="ADAL" clId="{1D93AA0F-F0DF-443B-988C-711CA7C22785}" dt="2023-03-27T04:57:39.457" v="2233"/>
          <ac:spMkLst>
            <pc:docMk/>
            <pc:sldMk cId="3663796094" sldId="469"/>
            <ac:spMk id="19" creationId="{5A2C1005-3E5D-AAFA-2C25-275B0E0ED309}"/>
          </ac:spMkLst>
        </pc:spChg>
        <pc:spChg chg="mod">
          <ac:chgData name="Lily So(소채린)" userId="e1efa895-c0e1-412f-84f1-f7c825b3b7b2" providerId="ADAL" clId="{1D93AA0F-F0DF-443B-988C-711CA7C22785}" dt="2023-03-27T04:57:49.918" v="2241"/>
          <ac:spMkLst>
            <pc:docMk/>
            <pc:sldMk cId="3663796094" sldId="469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4:58:16.251" v="2253" actId="1036"/>
          <ac:picMkLst>
            <pc:docMk/>
            <pc:sldMk cId="3663796094" sldId="469"/>
            <ac:picMk id="2" creationId="{D4929162-0198-8C53-0C6E-7FC10F0517D1}"/>
          </ac:picMkLst>
        </pc:picChg>
        <pc:picChg chg="add mod">
          <ac:chgData name="Lily So(소채린)" userId="e1efa895-c0e1-412f-84f1-f7c825b3b7b2" providerId="ADAL" clId="{1D93AA0F-F0DF-443B-988C-711CA7C22785}" dt="2023-03-27T04:59:14.946" v="2265" actId="1037"/>
          <ac:picMkLst>
            <pc:docMk/>
            <pc:sldMk cId="3663796094" sldId="469"/>
            <ac:picMk id="4" creationId="{4EEAA6F7-7A70-6555-F0F1-223F8BB3BC04}"/>
          </ac:picMkLst>
        </pc:picChg>
      </pc:sldChg>
      <pc:sldChg chg="add del">
        <pc:chgData name="Lily So(소채린)" userId="e1efa895-c0e1-412f-84f1-f7c825b3b7b2" providerId="ADAL" clId="{1D93AA0F-F0DF-443B-988C-711CA7C22785}" dt="2023-03-27T04:57:54.365" v="2242" actId="47"/>
        <pc:sldMkLst>
          <pc:docMk/>
          <pc:sldMk cId="1430604054" sldId="470"/>
        </pc:sldMkLst>
      </pc:sldChg>
      <pc:sldChg chg="add del">
        <pc:chgData name="Lily So(소채린)" userId="e1efa895-c0e1-412f-84f1-f7c825b3b7b2" providerId="ADAL" clId="{1D93AA0F-F0DF-443B-988C-711CA7C22785}" dt="2023-03-27T04:57:55.336" v="2243" actId="47"/>
        <pc:sldMkLst>
          <pc:docMk/>
          <pc:sldMk cId="1996349119" sldId="471"/>
        </pc:sldMkLst>
      </pc:sldChg>
      <pc:sldChg chg="addSp delSp modSp add mod">
        <pc:chgData name="Lily So(소채린)" userId="e1efa895-c0e1-412f-84f1-f7c825b3b7b2" providerId="ADAL" clId="{1D93AA0F-F0DF-443B-988C-711CA7C22785}" dt="2023-03-27T04:49:15.069" v="1894" actId="14100"/>
        <pc:sldMkLst>
          <pc:docMk/>
          <pc:sldMk cId="4015532530" sldId="472"/>
        </pc:sldMkLst>
        <pc:spChg chg="add mod">
          <ac:chgData name="Lily So(소채린)" userId="e1efa895-c0e1-412f-84f1-f7c825b3b7b2" providerId="ADAL" clId="{1D93AA0F-F0DF-443B-988C-711CA7C22785}" dt="2023-03-27T04:39:20.172" v="1832" actId="14100"/>
          <ac:spMkLst>
            <pc:docMk/>
            <pc:sldMk cId="4015532530" sldId="472"/>
            <ac:spMk id="3" creationId="{A356BEFB-7769-5B72-B58D-490D072E675A}"/>
          </ac:spMkLst>
        </pc:spChg>
        <pc:spChg chg="del">
          <ac:chgData name="Lily So(소채린)" userId="e1efa895-c0e1-412f-84f1-f7c825b3b7b2" providerId="ADAL" clId="{1D93AA0F-F0DF-443B-988C-711CA7C22785}" dt="2023-03-27T04:38:13.244" v="1801" actId="478"/>
          <ac:spMkLst>
            <pc:docMk/>
            <pc:sldMk cId="4015532530" sldId="472"/>
            <ac:spMk id="8" creationId="{EF00833A-4420-9FBB-C100-767E048C10D0}"/>
          </ac:spMkLst>
        </pc:spChg>
        <pc:spChg chg="mod">
          <ac:chgData name="Lily So(소채린)" userId="e1efa895-c0e1-412f-84f1-f7c825b3b7b2" providerId="ADAL" clId="{1D93AA0F-F0DF-443B-988C-711CA7C22785}" dt="2023-03-27T04:37:50.845" v="1774"/>
          <ac:spMkLst>
            <pc:docMk/>
            <pc:sldMk cId="4015532530" sldId="472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4:38:13.474" v="1802"/>
          <ac:picMkLst>
            <pc:docMk/>
            <pc:sldMk cId="4015532530" sldId="472"/>
            <ac:picMk id="2" creationId="{036939DB-E893-B2F4-A909-367038E3C3D0}"/>
          </ac:picMkLst>
        </pc:picChg>
        <pc:picChg chg="del mod">
          <ac:chgData name="Lily So(소채린)" userId="e1efa895-c0e1-412f-84f1-f7c825b3b7b2" providerId="ADAL" clId="{1D93AA0F-F0DF-443B-988C-711CA7C22785}" dt="2023-03-27T04:38:11.405" v="1800" actId="478"/>
          <ac:picMkLst>
            <pc:docMk/>
            <pc:sldMk cId="4015532530" sldId="472"/>
            <ac:picMk id="4" creationId="{DAEF4991-27E2-F5A9-8581-9250B7C055F5}"/>
          </ac:picMkLst>
        </pc:picChg>
        <pc:picChg chg="del">
          <ac:chgData name="Lily So(소채린)" userId="e1efa895-c0e1-412f-84f1-f7c825b3b7b2" providerId="ADAL" clId="{1D93AA0F-F0DF-443B-988C-711CA7C22785}" dt="2023-03-27T04:37:37.373" v="1748" actId="478"/>
          <ac:picMkLst>
            <pc:docMk/>
            <pc:sldMk cId="4015532530" sldId="472"/>
            <ac:picMk id="6" creationId="{F94E9E81-D310-2CF3-717B-ED78721C90F6}"/>
          </ac:picMkLst>
        </pc:picChg>
        <pc:picChg chg="add mod">
          <ac:chgData name="Lily So(소채린)" userId="e1efa895-c0e1-412f-84f1-f7c825b3b7b2" providerId="ADAL" clId="{1D93AA0F-F0DF-443B-988C-711CA7C22785}" dt="2023-03-27T04:49:15.069" v="1894" actId="14100"/>
          <ac:picMkLst>
            <pc:docMk/>
            <pc:sldMk cId="4015532530" sldId="472"/>
            <ac:picMk id="7" creationId="{FBA78973-944A-214C-7737-F9C0B527467E}"/>
          </ac:picMkLst>
        </pc:picChg>
      </pc:sldChg>
      <pc:sldChg chg="addSp delSp modSp add mod">
        <pc:chgData name="Lily So(소채린)" userId="e1efa895-c0e1-412f-84f1-f7c825b3b7b2" providerId="ADAL" clId="{1D93AA0F-F0DF-443B-988C-711CA7C22785}" dt="2023-03-27T04:49:58.362" v="1936" actId="1035"/>
        <pc:sldMkLst>
          <pc:docMk/>
          <pc:sldMk cId="2481823183" sldId="473"/>
        </pc:sldMkLst>
        <pc:spChg chg="mod">
          <ac:chgData name="Lily So(소채린)" userId="e1efa895-c0e1-412f-84f1-f7c825b3b7b2" providerId="ADAL" clId="{1D93AA0F-F0DF-443B-988C-711CA7C22785}" dt="2023-03-27T04:39:36.272" v="1890" actId="1036"/>
          <ac:spMkLst>
            <pc:docMk/>
            <pc:sldMk cId="2481823183" sldId="473"/>
            <ac:spMk id="8" creationId="{EF00833A-4420-9FBB-C100-767E048C10D0}"/>
          </ac:spMkLst>
        </pc:spChg>
        <pc:spChg chg="mod">
          <ac:chgData name="Lily So(소채린)" userId="e1efa895-c0e1-412f-84f1-f7c825b3b7b2" providerId="ADAL" clId="{1D93AA0F-F0DF-443B-988C-711CA7C22785}" dt="2023-03-27T04:38:01.783" v="1798"/>
          <ac:spMkLst>
            <pc:docMk/>
            <pc:sldMk cId="2481823183" sldId="473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4:49:58.362" v="1936" actId="1035"/>
          <ac:picMkLst>
            <pc:docMk/>
            <pc:sldMk cId="2481823183" sldId="473"/>
            <ac:picMk id="3" creationId="{68CF19DE-177D-47C3-9DF6-283B39A14DBB}"/>
          </ac:picMkLst>
        </pc:picChg>
        <pc:picChg chg="del">
          <ac:chgData name="Lily So(소채린)" userId="e1efa895-c0e1-412f-84f1-f7c825b3b7b2" providerId="ADAL" clId="{1D93AA0F-F0DF-443B-988C-711CA7C22785}" dt="2023-03-27T04:37:38.903" v="1749" actId="478"/>
          <ac:picMkLst>
            <pc:docMk/>
            <pc:sldMk cId="2481823183" sldId="473"/>
            <ac:picMk id="6" creationId="{F94E9E81-D310-2CF3-717B-ED78721C90F6}"/>
          </ac:picMkLst>
        </pc:picChg>
      </pc:sldChg>
      <pc:sldChg chg="addSp modSp add mod">
        <pc:chgData name="Lily So(소채린)" userId="e1efa895-c0e1-412f-84f1-f7c825b3b7b2" providerId="ADAL" clId="{1D93AA0F-F0DF-443B-988C-711CA7C22785}" dt="2023-03-27T04:55:27.112" v="2153" actId="20577"/>
        <pc:sldMkLst>
          <pc:docMk/>
          <pc:sldMk cId="866715181" sldId="474"/>
        </pc:sldMkLst>
        <pc:spChg chg="mod">
          <ac:chgData name="Lily So(소채린)" userId="e1efa895-c0e1-412f-84f1-f7c825b3b7b2" providerId="ADAL" clId="{1D93AA0F-F0DF-443B-988C-711CA7C22785}" dt="2023-03-27T04:54:59.818" v="2072" actId="1036"/>
          <ac:spMkLst>
            <pc:docMk/>
            <pc:sldMk cId="866715181" sldId="474"/>
            <ac:spMk id="8" creationId="{EF00833A-4420-9FBB-C100-767E048C10D0}"/>
          </ac:spMkLst>
        </pc:spChg>
        <pc:spChg chg="mod">
          <ac:chgData name="Lily So(소채린)" userId="e1efa895-c0e1-412f-84f1-f7c825b3b7b2" providerId="ADAL" clId="{1D93AA0F-F0DF-443B-988C-711CA7C22785}" dt="2023-03-27T04:55:27.112" v="2153" actId="20577"/>
          <ac:spMkLst>
            <pc:docMk/>
            <pc:sldMk cId="866715181" sldId="474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4:54:18.315" v="2035" actId="14100"/>
          <ac:picMkLst>
            <pc:docMk/>
            <pc:sldMk cId="866715181" sldId="474"/>
            <ac:picMk id="4" creationId="{B7E2A48D-44F4-5499-2A59-E5CE67927B5D}"/>
          </ac:picMkLst>
        </pc:picChg>
      </pc:sldChg>
      <pc:sldChg chg="addSp modSp add mod">
        <pc:chgData name="Lily So(소채린)" userId="e1efa895-c0e1-412f-84f1-f7c825b3b7b2" providerId="ADAL" clId="{1D93AA0F-F0DF-443B-988C-711CA7C22785}" dt="2023-03-27T04:56:03.256" v="2183" actId="1037"/>
        <pc:sldMkLst>
          <pc:docMk/>
          <pc:sldMk cId="961120080" sldId="475"/>
        </pc:sldMkLst>
        <pc:spChg chg="mod">
          <ac:chgData name="Lily So(소채린)" userId="e1efa895-c0e1-412f-84f1-f7c825b3b7b2" providerId="ADAL" clId="{1D93AA0F-F0DF-443B-988C-711CA7C22785}" dt="2023-03-27T04:55:14.622" v="2128" actId="14100"/>
          <ac:spMkLst>
            <pc:docMk/>
            <pc:sldMk cId="961120080" sldId="475"/>
            <ac:spMk id="8" creationId="{EF00833A-4420-9FBB-C100-767E048C10D0}"/>
          </ac:spMkLst>
        </pc:spChg>
        <pc:spChg chg="mod">
          <ac:chgData name="Lily So(소채린)" userId="e1efa895-c0e1-412f-84f1-f7c825b3b7b2" providerId="ADAL" clId="{1D93AA0F-F0DF-443B-988C-711CA7C22785}" dt="2023-03-27T04:55:36.650" v="2175"/>
          <ac:spMkLst>
            <pc:docMk/>
            <pc:sldMk cId="961120080" sldId="475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4:56:03.256" v="2183" actId="1037"/>
          <ac:picMkLst>
            <pc:docMk/>
            <pc:sldMk cId="961120080" sldId="475"/>
            <ac:picMk id="4" creationId="{C759E462-5D37-5F21-EDE1-8955849D83FA}"/>
          </ac:picMkLst>
        </pc:picChg>
      </pc:sldChg>
      <pc:sldChg chg="addSp delSp modSp add mod">
        <pc:chgData name="Lily So(소채린)" userId="e1efa895-c0e1-412f-84f1-f7c825b3b7b2" providerId="ADAL" clId="{1D93AA0F-F0DF-443B-988C-711CA7C22785}" dt="2023-03-27T05:00:31.781" v="2348" actId="14100"/>
        <pc:sldMkLst>
          <pc:docMk/>
          <pc:sldMk cId="2236491359" sldId="476"/>
        </pc:sldMkLst>
        <pc:spChg chg="mod">
          <ac:chgData name="Lily So(소채린)" userId="e1efa895-c0e1-412f-84f1-f7c825b3b7b2" providerId="ADAL" clId="{1D93AA0F-F0DF-443B-988C-711CA7C22785}" dt="2023-03-27T05:00:31.781" v="2348" actId="14100"/>
          <ac:spMkLst>
            <pc:docMk/>
            <pc:sldMk cId="2236491359" sldId="476"/>
            <ac:spMk id="8" creationId="{EF00833A-4420-9FBB-C100-767E048C10D0}"/>
          </ac:spMkLst>
        </pc:spChg>
        <pc:spChg chg="mod">
          <ac:chgData name="Lily So(소채린)" userId="e1efa895-c0e1-412f-84f1-f7c825b3b7b2" providerId="ADAL" clId="{1D93AA0F-F0DF-443B-988C-711CA7C22785}" dt="2023-03-27T04:59:33.353" v="2294" actId="20577"/>
          <ac:spMkLst>
            <pc:docMk/>
            <pc:sldMk cId="2236491359" sldId="476"/>
            <ac:spMk id="20" creationId="{2071CCC8-D515-0725-E2C5-7539C4B247FF}"/>
          </ac:spMkLst>
        </pc:spChg>
        <pc:picChg chg="del">
          <ac:chgData name="Lily So(소채린)" userId="e1efa895-c0e1-412f-84f1-f7c825b3b7b2" providerId="ADAL" clId="{1D93AA0F-F0DF-443B-988C-711CA7C22785}" dt="2023-03-27T04:59:24.492" v="2268" actId="478"/>
          <ac:picMkLst>
            <pc:docMk/>
            <pc:sldMk cId="2236491359" sldId="476"/>
            <ac:picMk id="4" creationId="{4EEAA6F7-7A70-6555-F0F1-223F8BB3BC04}"/>
          </ac:picMkLst>
        </pc:picChg>
        <pc:picChg chg="add mod">
          <ac:chgData name="Lily So(소채린)" userId="e1efa895-c0e1-412f-84f1-f7c825b3b7b2" providerId="ADAL" clId="{1D93AA0F-F0DF-443B-988C-711CA7C22785}" dt="2023-03-27T05:00:11.751" v="2332" actId="1036"/>
          <ac:picMkLst>
            <pc:docMk/>
            <pc:sldMk cId="2236491359" sldId="476"/>
            <ac:picMk id="5" creationId="{48455B46-9C0E-E81D-567A-070506BF8EE9}"/>
          </ac:picMkLst>
        </pc:picChg>
      </pc:sldChg>
      <pc:sldChg chg="addSp delSp modSp add mod">
        <pc:chgData name="Lily So(소채린)" userId="e1efa895-c0e1-412f-84f1-f7c825b3b7b2" providerId="ADAL" clId="{1D93AA0F-F0DF-443B-988C-711CA7C22785}" dt="2023-03-27T05:01:18.707" v="2416" actId="1036"/>
        <pc:sldMkLst>
          <pc:docMk/>
          <pc:sldMk cId="928769754" sldId="477"/>
        </pc:sldMkLst>
        <pc:spChg chg="mod">
          <ac:chgData name="Lily So(소채린)" userId="e1efa895-c0e1-412f-84f1-f7c825b3b7b2" providerId="ADAL" clId="{1D93AA0F-F0DF-443B-988C-711CA7C22785}" dt="2023-03-27T05:00:46.121" v="2405" actId="14100"/>
          <ac:spMkLst>
            <pc:docMk/>
            <pc:sldMk cId="928769754" sldId="477"/>
            <ac:spMk id="8" creationId="{EF00833A-4420-9FBB-C100-767E048C10D0}"/>
          </ac:spMkLst>
        </pc:spChg>
        <pc:spChg chg="mod">
          <ac:chgData name="Lily So(소채린)" userId="e1efa895-c0e1-412f-84f1-f7c825b3b7b2" providerId="ADAL" clId="{1D93AA0F-F0DF-443B-988C-711CA7C22785}" dt="2023-03-27T04:59:41.242" v="2316"/>
          <ac:spMkLst>
            <pc:docMk/>
            <pc:sldMk cId="928769754" sldId="477"/>
            <ac:spMk id="20" creationId="{2071CCC8-D515-0725-E2C5-7539C4B247FF}"/>
          </ac:spMkLst>
        </pc:spChg>
        <pc:picChg chg="del">
          <ac:chgData name="Lily So(소채린)" userId="e1efa895-c0e1-412f-84f1-f7c825b3b7b2" providerId="ADAL" clId="{1D93AA0F-F0DF-443B-988C-711CA7C22785}" dt="2023-03-27T04:59:25.954" v="2269" actId="478"/>
          <ac:picMkLst>
            <pc:docMk/>
            <pc:sldMk cId="928769754" sldId="477"/>
            <ac:picMk id="4" creationId="{4EEAA6F7-7A70-6555-F0F1-223F8BB3BC04}"/>
          </ac:picMkLst>
        </pc:picChg>
        <pc:picChg chg="add mod">
          <ac:chgData name="Lily So(소채린)" userId="e1efa895-c0e1-412f-84f1-f7c825b3b7b2" providerId="ADAL" clId="{1D93AA0F-F0DF-443B-988C-711CA7C22785}" dt="2023-03-27T05:01:18.707" v="2416" actId="1036"/>
          <ac:picMkLst>
            <pc:docMk/>
            <pc:sldMk cId="928769754" sldId="477"/>
            <ac:picMk id="5" creationId="{A469781E-AE61-A0F8-034B-6BBDADB8BE61}"/>
          </ac:picMkLst>
        </pc:picChg>
      </pc:sldChg>
      <pc:sldChg chg="addSp modSp add mod">
        <pc:chgData name="Lily So(소채린)" userId="e1efa895-c0e1-412f-84f1-f7c825b3b7b2" providerId="ADAL" clId="{1D93AA0F-F0DF-443B-988C-711CA7C22785}" dt="2023-03-27T05:07:56.445" v="2839" actId="1035"/>
        <pc:sldMkLst>
          <pc:docMk/>
          <pc:sldMk cId="2896136077" sldId="478"/>
        </pc:sldMkLst>
        <pc:spChg chg="mod">
          <ac:chgData name="Lily So(소채린)" userId="e1efa895-c0e1-412f-84f1-f7c825b3b7b2" providerId="ADAL" clId="{1D93AA0F-F0DF-443B-988C-711CA7C22785}" dt="2023-03-27T05:05:57.827" v="2628" actId="14100"/>
          <ac:spMkLst>
            <pc:docMk/>
            <pc:sldMk cId="2896136077" sldId="478"/>
            <ac:spMk id="6" creationId="{6EB34811-7BE3-19CF-ED7B-997B272B3D52}"/>
          </ac:spMkLst>
        </pc:spChg>
        <pc:spChg chg="mod">
          <ac:chgData name="Lily So(소채린)" userId="e1efa895-c0e1-412f-84f1-f7c825b3b7b2" providerId="ADAL" clId="{1D93AA0F-F0DF-443B-988C-711CA7C22785}" dt="2023-03-27T05:06:07.217" v="2661"/>
          <ac:spMkLst>
            <pc:docMk/>
            <pc:sldMk cId="2896136077" sldId="478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5:07:56.445" v="2839" actId="1035"/>
          <ac:picMkLst>
            <pc:docMk/>
            <pc:sldMk cId="2896136077" sldId="478"/>
            <ac:picMk id="3" creationId="{BED461DE-2238-94E0-D241-2CB7E47CCE6D}"/>
          </ac:picMkLst>
        </pc:picChg>
      </pc:sldChg>
      <pc:sldChg chg="addSp modSp add mod">
        <pc:chgData name="Lily So(소채린)" userId="e1efa895-c0e1-412f-84f1-f7c825b3b7b2" providerId="ADAL" clId="{1D93AA0F-F0DF-443B-988C-711CA7C22785}" dt="2023-03-27T05:08:38.819" v="2871" actId="1038"/>
        <pc:sldMkLst>
          <pc:docMk/>
          <pc:sldMk cId="1077050334" sldId="479"/>
        </pc:sldMkLst>
        <pc:spChg chg="mod">
          <ac:chgData name="Lily So(소채린)" userId="e1efa895-c0e1-412f-84f1-f7c825b3b7b2" providerId="ADAL" clId="{1D93AA0F-F0DF-443B-988C-711CA7C22785}" dt="2023-03-27T05:06:24.254" v="2685" actId="14100"/>
          <ac:spMkLst>
            <pc:docMk/>
            <pc:sldMk cId="1077050334" sldId="479"/>
            <ac:spMk id="6" creationId="{6EB34811-7BE3-19CF-ED7B-997B272B3D52}"/>
          </ac:spMkLst>
        </pc:spChg>
        <pc:spChg chg="mod">
          <ac:chgData name="Lily So(소채린)" userId="e1efa895-c0e1-412f-84f1-f7c825b3b7b2" providerId="ADAL" clId="{1D93AA0F-F0DF-443B-988C-711CA7C22785}" dt="2023-03-27T05:06:33.543" v="2721"/>
          <ac:spMkLst>
            <pc:docMk/>
            <pc:sldMk cId="1077050334" sldId="479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5:08:38.819" v="2871" actId="1038"/>
          <ac:picMkLst>
            <pc:docMk/>
            <pc:sldMk cId="1077050334" sldId="479"/>
            <ac:picMk id="3" creationId="{EDADE373-A1FB-AE2B-B550-67ADF8F0233D}"/>
          </ac:picMkLst>
        </pc:picChg>
      </pc:sldChg>
      <pc:sldChg chg="addSp modSp add mod">
        <pc:chgData name="Lily So(소채린)" userId="e1efa895-c0e1-412f-84f1-f7c825b3b7b2" providerId="ADAL" clId="{1D93AA0F-F0DF-443B-988C-711CA7C22785}" dt="2023-03-27T05:09:00.717" v="2875" actId="14100"/>
        <pc:sldMkLst>
          <pc:docMk/>
          <pc:sldMk cId="3177993379" sldId="480"/>
        </pc:sldMkLst>
        <pc:spChg chg="mod">
          <ac:chgData name="Lily So(소채린)" userId="e1efa895-c0e1-412f-84f1-f7c825b3b7b2" providerId="ADAL" clId="{1D93AA0F-F0DF-443B-988C-711CA7C22785}" dt="2023-03-27T05:06:47.277" v="2778" actId="14100"/>
          <ac:spMkLst>
            <pc:docMk/>
            <pc:sldMk cId="3177993379" sldId="480"/>
            <ac:spMk id="6" creationId="{6EB34811-7BE3-19CF-ED7B-997B272B3D52}"/>
          </ac:spMkLst>
        </pc:spChg>
        <pc:spChg chg="mod">
          <ac:chgData name="Lily So(소채린)" userId="e1efa895-c0e1-412f-84f1-f7c825b3b7b2" providerId="ADAL" clId="{1D93AA0F-F0DF-443B-988C-711CA7C22785}" dt="2023-03-27T05:06:57.120" v="2821" actId="20577"/>
          <ac:spMkLst>
            <pc:docMk/>
            <pc:sldMk cId="3177993379" sldId="480"/>
            <ac:spMk id="20" creationId="{2071CCC8-D515-0725-E2C5-7539C4B247FF}"/>
          </ac:spMkLst>
        </pc:spChg>
        <pc:picChg chg="add mod">
          <ac:chgData name="Lily So(소채린)" userId="e1efa895-c0e1-412f-84f1-f7c825b3b7b2" providerId="ADAL" clId="{1D93AA0F-F0DF-443B-988C-711CA7C22785}" dt="2023-03-27T05:09:00.717" v="2875" actId="14100"/>
          <ac:picMkLst>
            <pc:docMk/>
            <pc:sldMk cId="3177993379" sldId="480"/>
            <ac:picMk id="3" creationId="{E55D628D-0CDD-507E-D2F3-6FC738ADFB40}"/>
          </ac:picMkLst>
        </pc:picChg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591793754" sldId="481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3328458097" sldId="482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69925682" sldId="483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1280165423" sldId="484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2065947107" sldId="485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2650013439" sldId="486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4086878210" sldId="487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1927816492" sldId="488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495686127" sldId="489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391171606" sldId="490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1054273658" sldId="491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3493837383" sldId="492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1707455131" sldId="493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273193555" sldId="494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3745701179" sldId="495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2922656959" sldId="496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1747242700" sldId="497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426127671" sldId="498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626275052" sldId="499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900118204" sldId="500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1279815594" sldId="501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2238291565" sldId="502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1518027580" sldId="503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1564268970" sldId="504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2402546665" sldId="505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2187428877" sldId="506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4252326708" sldId="507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788988244" sldId="508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1467146790" sldId="509"/>
        </pc:sldMkLst>
      </pc:sldChg>
      <pc:sldChg chg="add">
        <pc:chgData name="Lily So(소채린)" userId="e1efa895-c0e1-412f-84f1-f7c825b3b7b2" providerId="ADAL" clId="{1D93AA0F-F0DF-443B-988C-711CA7C22785}" dt="2023-03-27T05:13:47.969" v="2956"/>
        <pc:sldMkLst>
          <pc:docMk/>
          <pc:sldMk cId="3697320684" sldId="510"/>
        </pc:sldMkLst>
      </pc:sldChg>
      <pc:sldChg chg="add">
        <pc:chgData name="Lily So(소채린)" userId="e1efa895-c0e1-412f-84f1-f7c825b3b7b2" providerId="ADAL" clId="{1D93AA0F-F0DF-443B-988C-711CA7C22785}" dt="2023-03-27T05:33:21.663" v="2957"/>
        <pc:sldMkLst>
          <pc:docMk/>
          <pc:sldMk cId="3330261382" sldId="51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E2C5C-6E4B-47D8-878F-59D947C9B42E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EFB23-E294-4900-82B5-F3F5A423D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48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EFB23-E294-4900-82B5-F3F5A423DFF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89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C713D1-2E34-AB30-D3A0-BBADE6FAB4D2}"/>
              </a:ext>
            </a:extLst>
          </p:cNvPr>
          <p:cNvGrpSpPr/>
          <p:nvPr userDrawn="1"/>
        </p:nvGrpSpPr>
        <p:grpSpPr>
          <a:xfrm>
            <a:off x="-2979" y="-1"/>
            <a:ext cx="12194979" cy="6858001"/>
            <a:chOff x="-2979" y="-1"/>
            <a:chExt cx="10696379" cy="7561264"/>
          </a:xfrm>
        </p:grpSpPr>
        <p:grpSp>
          <p:nvGrpSpPr>
            <p:cNvPr id="2" name="그룹 27">
              <a:extLst>
                <a:ext uri="{FF2B5EF4-FFF2-40B4-BE49-F238E27FC236}">
                  <a16:creationId xmlns:a16="http://schemas.microsoft.com/office/drawing/2014/main" id="{171319E1-4293-15AE-BDA6-C49A63CFDE69}"/>
                </a:ext>
              </a:extLst>
            </p:cNvPr>
            <p:cNvGrpSpPr/>
            <p:nvPr userDrawn="1"/>
          </p:nvGrpSpPr>
          <p:grpSpPr>
            <a:xfrm>
              <a:off x="-2979" y="-1"/>
              <a:ext cx="10696379" cy="7561264"/>
              <a:chOff x="-2979" y="-1"/>
              <a:chExt cx="10696379" cy="7561264"/>
            </a:xfrm>
          </p:grpSpPr>
          <p:sp>
            <p:nvSpPr>
              <p:cNvPr id="3" name="직사각형 17">
                <a:extLst>
                  <a:ext uri="{FF2B5EF4-FFF2-40B4-BE49-F238E27FC236}">
                    <a16:creationId xmlns:a16="http://schemas.microsoft.com/office/drawing/2014/main" id="{551EA99E-66B8-D03D-37DE-E35DB78E7735}"/>
                  </a:ext>
                </a:extLst>
              </p:cNvPr>
              <p:cNvSpPr/>
              <p:nvPr userDrawn="1"/>
            </p:nvSpPr>
            <p:spPr>
              <a:xfrm>
                <a:off x="2476500" y="-1"/>
                <a:ext cx="8216900" cy="7561264"/>
              </a:xfrm>
              <a:prstGeom prst="rect">
                <a:avLst/>
              </a:prstGeom>
              <a:gradFill>
                <a:gsLst>
                  <a:gs pos="0">
                    <a:srgbClr val="625DCD"/>
                  </a:gs>
                  <a:gs pos="100000">
                    <a:srgbClr val="F18113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" name="그림 19">
                <a:extLst>
                  <a:ext uri="{FF2B5EF4-FFF2-40B4-BE49-F238E27FC236}">
                    <a16:creationId xmlns:a16="http://schemas.microsoft.com/office/drawing/2014/main" id="{13CEE9CC-655C-DE02-BC55-852E37B34B27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/>
              <a:srcRect l="30857" t="19945" b="23844"/>
              <a:stretch/>
            </p:blipFill>
            <p:spPr>
              <a:xfrm>
                <a:off x="-2979" y="0"/>
                <a:ext cx="9433563" cy="7561263"/>
              </a:xfrm>
              <a:prstGeom prst="rect">
                <a:avLst/>
              </a:prstGeom>
            </p:spPr>
          </p:pic>
        </p:grpSp>
        <p:pic>
          <p:nvPicPr>
            <p:cNvPr id="5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5F93B348-0F2B-31DE-E77A-B5420E843D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029" y="475074"/>
              <a:ext cx="2176666" cy="39609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40AB1B-75D6-198B-83DA-CC1286AAE9CD}"/>
                </a:ext>
              </a:extLst>
            </p:cNvPr>
            <p:cNvSpPr txBox="1"/>
            <p:nvPr userDrawn="1"/>
          </p:nvSpPr>
          <p:spPr>
            <a:xfrm>
              <a:off x="8216900" y="1196196"/>
              <a:ext cx="2075105" cy="1076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rPr>
                <a:t>Data &amp; BI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rPr>
                <a:t>Big Data &amp; AI</a:t>
              </a:r>
            </a:p>
            <a:p>
              <a:pPr marL="0" marR="0" lvl="0" indent="0" algn="r" defTabSz="104305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Data Flow &amp; Automation</a:t>
              </a:r>
            </a:p>
            <a:p>
              <a:pPr marL="0" marR="0" lvl="0" indent="0" algn="r" defTabSz="104305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Data Infra &amp; Security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862CC3-73A0-4F8E-2D1B-B0E4082136B2}"/>
                </a:ext>
              </a:extLst>
            </p:cNvPr>
            <p:cNvSpPr txBox="1"/>
            <p:nvPr userDrawn="1"/>
          </p:nvSpPr>
          <p:spPr>
            <a:xfrm>
              <a:off x="5551714" y="610097"/>
              <a:ext cx="4740291" cy="3781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20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rPr>
                <a:t>Specialized Consulting Firm in </a:t>
              </a:r>
              <a:r>
                <a:rPr lang="en-US" altLang="ko-KR" sz="1100" b="0" dirty="0">
                  <a:solidFill>
                    <a:schemeClr val="bg1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rPr>
                <a:t>Data &amp; AI </a:t>
              </a: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rPr>
                <a:t>Cloud System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891C5D-287E-0F24-5391-BE5E6543C6A7}"/>
                </a:ext>
              </a:extLst>
            </p:cNvPr>
            <p:cNvSpPr txBox="1"/>
            <p:nvPr userDrawn="1"/>
          </p:nvSpPr>
          <p:spPr>
            <a:xfrm>
              <a:off x="558000" y="6159282"/>
              <a:ext cx="4476616" cy="64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ko-KR" altLang="en-US" sz="1800" spc="-150" dirty="0">
                  <a:solidFill>
                    <a:srgbClr val="625DCD"/>
                  </a:solidFill>
                  <a:latin typeface="+mn-ea"/>
                </a:rPr>
                <a:t>데이터에 가치를 더하여 고객의 성장에 공헌합니다</a:t>
              </a:r>
              <a:r>
                <a:rPr lang="en-US" altLang="ko-KR" sz="1800" spc="-150" dirty="0">
                  <a:solidFill>
                    <a:srgbClr val="625DCD"/>
                  </a:solidFill>
                  <a:latin typeface="+mn-ea"/>
                </a:rPr>
                <a:t>.</a:t>
              </a:r>
            </a:p>
            <a:p>
              <a:pPr algn="dist"/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Specialized Consulting Firm in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Data &amp; AI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Cloud System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30A3AF-EBC2-47DD-6A4F-C46A0707FA7A}"/>
                </a:ext>
              </a:extLst>
            </p:cNvPr>
            <p:cNvSpPr txBox="1"/>
            <p:nvPr userDrawn="1"/>
          </p:nvSpPr>
          <p:spPr>
            <a:xfrm>
              <a:off x="2663315" y="7053390"/>
              <a:ext cx="4509987" cy="279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 Copyrightⓒ 2022-2023 by M(Multi) Cloud Bridge Co., Ltd All rights reserved. </a:t>
              </a:r>
              <a:endParaRPr lang="ko-KR" altLang="en-US" sz="105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AEBE5A2-AA06-4087-15D2-7135533D4569}"/>
              </a:ext>
            </a:extLst>
          </p:cNvPr>
          <p:cNvGrpSpPr/>
          <p:nvPr userDrawn="1"/>
        </p:nvGrpSpPr>
        <p:grpSpPr>
          <a:xfrm>
            <a:off x="457632" y="3589305"/>
            <a:ext cx="7507960" cy="575748"/>
            <a:chOff x="504825" y="2726178"/>
            <a:chExt cx="6760967" cy="575748"/>
          </a:xfrm>
        </p:grpSpPr>
        <p:pic>
          <p:nvPicPr>
            <p:cNvPr id="15" name="Picture 4" descr="Microsoft's Power BI app updates on Windows 10, iOS, and Android with a  shiny new icon - OnMSFT.com">
              <a:extLst>
                <a:ext uri="{FF2B5EF4-FFF2-40B4-BE49-F238E27FC236}">
                  <a16:creationId xmlns:a16="http://schemas.microsoft.com/office/drawing/2014/main" id="{AEF4F2E4-BDE3-73EF-46BB-E346CAD3752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3" t="1977" r="25976" b="4939"/>
            <a:stretch/>
          </p:blipFill>
          <p:spPr bwMode="auto">
            <a:xfrm>
              <a:off x="504825" y="2726178"/>
              <a:ext cx="364704" cy="5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A74D78-BFF6-3244-3424-A5C846309E50}"/>
                </a:ext>
              </a:extLst>
            </p:cNvPr>
            <p:cNvSpPr txBox="1"/>
            <p:nvPr userDrawn="1"/>
          </p:nvSpPr>
          <p:spPr>
            <a:xfrm>
              <a:off x="964317" y="2747928"/>
              <a:ext cx="6301475" cy="553998"/>
            </a:xfrm>
            <a:prstGeom prst="rect">
              <a:avLst/>
            </a:prstGeom>
            <a:noFill/>
          </p:spPr>
          <p:txBody>
            <a:bodyPr wrap="none" rtlCol="0" anchor="b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en-US"/>
              </a:defPPr>
              <a:lvl1pPr>
                <a:lnSpc>
                  <a:spcPts val="1800"/>
                </a:lnSpc>
                <a:buClr>
                  <a:srgbClr val="2C99CE"/>
                </a:buClr>
                <a:defRPr sz="4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defRPr>
              </a:lvl1pPr>
            </a:lstStyle>
            <a:p>
              <a:pPr lvl="0"/>
              <a:r>
                <a:rPr lang="en-US" altLang="ko-KR" sz="3400" dirty="0"/>
                <a:t>Power BI Layout Design Storyboard </a:t>
              </a:r>
              <a:endParaRPr lang="ko-KR" altLang="en-US" sz="3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5410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1DF2649-77D3-B132-9C3A-73568E863788}"/>
              </a:ext>
            </a:extLst>
          </p:cNvPr>
          <p:cNvSpPr/>
          <p:nvPr userDrawn="1"/>
        </p:nvSpPr>
        <p:spPr>
          <a:xfrm>
            <a:off x="-1588" y="-1905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E88887-3FB7-ADC6-FD0B-FDB2B9937653}"/>
              </a:ext>
            </a:extLst>
          </p:cNvPr>
          <p:cNvSpPr/>
          <p:nvPr userDrawn="1"/>
        </p:nvSpPr>
        <p:spPr>
          <a:xfrm rot="10800000">
            <a:off x="0" y="675000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19">
            <a:extLst>
              <a:ext uri="{FF2B5EF4-FFF2-40B4-BE49-F238E27FC236}">
                <a16:creationId xmlns:a16="http://schemas.microsoft.com/office/drawing/2014/main" id="{52FE6B47-5632-E26D-ECCA-CA28D796977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36021825"/>
              </p:ext>
            </p:extLst>
          </p:nvPr>
        </p:nvGraphicFramePr>
        <p:xfrm>
          <a:off x="117900" y="149101"/>
          <a:ext cx="11952000" cy="6346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325513832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49528649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41657185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12320127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77196981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70717234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06476918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919165085"/>
                    </a:ext>
                  </a:extLst>
                </a:gridCol>
              </a:tblGrid>
              <a:tr h="31433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</a:rPr>
                        <a:t>Storyboard Version Management</a:t>
                      </a: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985508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SLDS_</a:t>
                      </a: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Name</a:t>
                      </a: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18834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Subject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9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055231"/>
                  </a:ext>
                </a:extLst>
              </a:tr>
              <a:tr h="5580000">
                <a:tc gridSpan="8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13669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45510C6-E624-FBD0-0491-0E75C6CA9C9E}"/>
              </a:ext>
            </a:extLst>
          </p:cNvPr>
          <p:cNvSpPr txBox="1"/>
          <p:nvPr userDrawn="1"/>
        </p:nvSpPr>
        <p:spPr>
          <a:xfrm>
            <a:off x="103050" y="6494328"/>
            <a:ext cx="42255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Copyright© 2022 by M. Cloud Bridge </a:t>
            </a:r>
            <a:r>
              <a:rPr lang="en-US" altLang="ko-KR" sz="1000" err="1">
                <a:solidFill>
                  <a:schemeClr val="bg1">
                    <a:lumMod val="65000"/>
                  </a:schemeClr>
                </a:solidFill>
              </a:rPr>
              <a:t>Co.,Ltd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All rights reserved.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EB5418-67A8-82DC-1551-B03111C26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89" y="6525979"/>
            <a:ext cx="1475561" cy="182920"/>
          </a:xfrm>
          <a:prstGeom prst="rect">
            <a:avLst/>
          </a:prstGeom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E1FBAC4-C9D4-43BC-521B-B17AD95A5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67600" y="476250"/>
            <a:ext cx="1504950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9F140B99-3386-3195-AA39-77CAB5F1B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06024" y="476250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4" name="텍스트 개체 틀 11">
            <a:extLst>
              <a:ext uri="{FF2B5EF4-FFF2-40B4-BE49-F238E27FC236}">
                <a16:creationId xmlns:a16="http://schemas.microsoft.com/office/drawing/2014/main" id="{D8F8B94D-2FDC-24C0-0B43-B7C9AC5345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2524" y="704850"/>
            <a:ext cx="7905751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6" name="텍스트 개체 틀 11">
            <a:extLst>
              <a:ext uri="{FF2B5EF4-FFF2-40B4-BE49-F238E27FC236}">
                <a16:creationId xmlns:a16="http://schemas.microsoft.com/office/drawing/2014/main" id="{7D389BCE-AC5C-A993-FBE5-84B6D8D61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33474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7" name="텍스트 개체 틀 11">
            <a:extLst>
              <a:ext uri="{FF2B5EF4-FFF2-40B4-BE49-F238E27FC236}">
                <a16:creationId xmlns:a16="http://schemas.microsoft.com/office/drawing/2014/main" id="{F5A7EDCC-00BA-8851-A0A0-C43CF4DD91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27012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86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1DF2649-77D3-B132-9C3A-73568E863788}"/>
              </a:ext>
            </a:extLst>
          </p:cNvPr>
          <p:cNvSpPr/>
          <p:nvPr userDrawn="1"/>
        </p:nvSpPr>
        <p:spPr>
          <a:xfrm>
            <a:off x="-1588" y="-1905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E88887-3FB7-ADC6-FD0B-FDB2B9937653}"/>
              </a:ext>
            </a:extLst>
          </p:cNvPr>
          <p:cNvSpPr/>
          <p:nvPr userDrawn="1"/>
        </p:nvSpPr>
        <p:spPr>
          <a:xfrm rot="10800000">
            <a:off x="0" y="675000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19">
            <a:extLst>
              <a:ext uri="{FF2B5EF4-FFF2-40B4-BE49-F238E27FC236}">
                <a16:creationId xmlns:a16="http://schemas.microsoft.com/office/drawing/2014/main" id="{52FE6B47-5632-E26D-ECCA-CA28D796977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0556733"/>
              </p:ext>
            </p:extLst>
          </p:nvPr>
        </p:nvGraphicFramePr>
        <p:xfrm>
          <a:off x="117900" y="149101"/>
          <a:ext cx="11952000" cy="6346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325513832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49528649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41657185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12320127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77196981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70717234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06476918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919165085"/>
                    </a:ext>
                  </a:extLst>
                </a:gridCol>
              </a:tblGrid>
              <a:tr h="31433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</a:rPr>
                        <a:t>Storyboard Data Flow Architecture</a:t>
                      </a: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985508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SLDS_</a:t>
                      </a: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Name</a:t>
                      </a: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18834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Subject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9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055231"/>
                  </a:ext>
                </a:extLst>
              </a:tr>
              <a:tr h="5580000">
                <a:tc gridSpan="8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13669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45510C6-E624-FBD0-0491-0E75C6CA9C9E}"/>
              </a:ext>
            </a:extLst>
          </p:cNvPr>
          <p:cNvSpPr txBox="1"/>
          <p:nvPr userDrawn="1"/>
        </p:nvSpPr>
        <p:spPr>
          <a:xfrm>
            <a:off x="103050" y="6494328"/>
            <a:ext cx="42255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Copyright© 2022 by M. Cloud Bridge </a:t>
            </a:r>
            <a:r>
              <a:rPr lang="en-US" altLang="ko-KR" sz="1000" err="1">
                <a:solidFill>
                  <a:schemeClr val="bg1">
                    <a:lumMod val="65000"/>
                  </a:schemeClr>
                </a:solidFill>
              </a:rPr>
              <a:t>Co.,Ltd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All rights reserved.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EB5418-67A8-82DC-1551-B03111C26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89" y="6525979"/>
            <a:ext cx="1475561" cy="182920"/>
          </a:xfrm>
          <a:prstGeom prst="rect">
            <a:avLst/>
          </a:prstGeom>
        </p:spPr>
      </p:pic>
      <p:sp>
        <p:nvSpPr>
          <p:cNvPr id="6" name="텍스트 개체 틀 11">
            <a:extLst>
              <a:ext uri="{FF2B5EF4-FFF2-40B4-BE49-F238E27FC236}">
                <a16:creationId xmlns:a16="http://schemas.microsoft.com/office/drawing/2014/main" id="{3CD11188-385D-A360-4994-A8799E9AE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67600" y="476250"/>
            <a:ext cx="1504950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7" name="텍스트 개체 틀 11">
            <a:extLst>
              <a:ext uri="{FF2B5EF4-FFF2-40B4-BE49-F238E27FC236}">
                <a16:creationId xmlns:a16="http://schemas.microsoft.com/office/drawing/2014/main" id="{340F3D5A-6E05-D2BC-08CB-23A73B7F6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06024" y="476250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0" name="텍스트 개체 틀 11">
            <a:extLst>
              <a:ext uri="{FF2B5EF4-FFF2-40B4-BE49-F238E27FC236}">
                <a16:creationId xmlns:a16="http://schemas.microsoft.com/office/drawing/2014/main" id="{D658E189-2FA3-8744-1DFE-EE32DD1D16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2524" y="704850"/>
            <a:ext cx="7905751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1" name="텍스트 개체 틀 11">
            <a:extLst>
              <a:ext uri="{FF2B5EF4-FFF2-40B4-BE49-F238E27FC236}">
                <a16:creationId xmlns:a16="http://schemas.microsoft.com/office/drawing/2014/main" id="{835529C1-18C4-D4E9-AAC0-766A168F85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33474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7B5CB13-0CF4-EE2B-28CB-35F61BF6AD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27012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193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1DF2649-77D3-B132-9C3A-73568E863788}"/>
              </a:ext>
            </a:extLst>
          </p:cNvPr>
          <p:cNvSpPr/>
          <p:nvPr userDrawn="1"/>
        </p:nvSpPr>
        <p:spPr>
          <a:xfrm>
            <a:off x="-1588" y="-1905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E88887-3FB7-ADC6-FD0B-FDB2B9937653}"/>
              </a:ext>
            </a:extLst>
          </p:cNvPr>
          <p:cNvSpPr/>
          <p:nvPr userDrawn="1"/>
        </p:nvSpPr>
        <p:spPr>
          <a:xfrm rot="10800000">
            <a:off x="0" y="675000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19">
            <a:extLst>
              <a:ext uri="{FF2B5EF4-FFF2-40B4-BE49-F238E27FC236}">
                <a16:creationId xmlns:a16="http://schemas.microsoft.com/office/drawing/2014/main" id="{52FE6B47-5632-E26D-ECCA-CA28D796977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2283402"/>
              </p:ext>
            </p:extLst>
          </p:nvPr>
        </p:nvGraphicFramePr>
        <p:xfrm>
          <a:off x="117900" y="149101"/>
          <a:ext cx="11952000" cy="6346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325513832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49528649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41657185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12320127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77196981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70717234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06476918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919165085"/>
                    </a:ext>
                  </a:extLst>
                </a:gridCol>
              </a:tblGrid>
              <a:tr h="31433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</a:rPr>
                        <a:t>Storyboard Data Source(DW) Table Relation</a:t>
                      </a: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985508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SLDS_</a:t>
                      </a: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Name</a:t>
                      </a: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18834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Subject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9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055231"/>
                  </a:ext>
                </a:extLst>
              </a:tr>
              <a:tr h="5580000">
                <a:tc gridSpan="8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13669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45510C6-E624-FBD0-0491-0E75C6CA9C9E}"/>
              </a:ext>
            </a:extLst>
          </p:cNvPr>
          <p:cNvSpPr txBox="1"/>
          <p:nvPr userDrawn="1"/>
        </p:nvSpPr>
        <p:spPr>
          <a:xfrm>
            <a:off x="103050" y="6494328"/>
            <a:ext cx="42255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Copyright© 2022 by M. Cloud Bridge </a:t>
            </a:r>
            <a:r>
              <a:rPr lang="en-US" altLang="ko-KR" sz="1000" err="1">
                <a:solidFill>
                  <a:schemeClr val="bg1">
                    <a:lumMod val="65000"/>
                  </a:schemeClr>
                </a:solidFill>
              </a:rPr>
              <a:t>Co.,Ltd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All rights reserved.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EB5418-67A8-82DC-1551-B03111C26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89" y="6525979"/>
            <a:ext cx="1475561" cy="182920"/>
          </a:xfrm>
          <a:prstGeom prst="rect">
            <a:avLst/>
          </a:prstGeom>
        </p:spPr>
      </p:pic>
      <p:sp>
        <p:nvSpPr>
          <p:cNvPr id="7" name="텍스트 개체 틀 11">
            <a:extLst>
              <a:ext uri="{FF2B5EF4-FFF2-40B4-BE49-F238E27FC236}">
                <a16:creationId xmlns:a16="http://schemas.microsoft.com/office/drawing/2014/main" id="{3F3B863C-2776-E93E-3791-E1157F89B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67600" y="476250"/>
            <a:ext cx="1504950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0" name="텍스트 개체 틀 11">
            <a:extLst>
              <a:ext uri="{FF2B5EF4-FFF2-40B4-BE49-F238E27FC236}">
                <a16:creationId xmlns:a16="http://schemas.microsoft.com/office/drawing/2014/main" id="{67523391-08C2-34C0-B4E3-6E93D42137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06024" y="476250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1" name="텍스트 개체 틀 11">
            <a:extLst>
              <a:ext uri="{FF2B5EF4-FFF2-40B4-BE49-F238E27FC236}">
                <a16:creationId xmlns:a16="http://schemas.microsoft.com/office/drawing/2014/main" id="{2EE4C3EB-DD53-D914-7F98-EA47A81F69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2524" y="704850"/>
            <a:ext cx="7905751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2147135A-426D-52D3-63D1-D5BF454C71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33474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81E99310-A59E-71CF-73E9-33E7BE2A72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27012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032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+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ADEE6D-BA1B-21E7-7BF5-0136A4CC20BF}"/>
              </a:ext>
            </a:extLst>
          </p:cNvPr>
          <p:cNvSpPr/>
          <p:nvPr userDrawn="1"/>
        </p:nvSpPr>
        <p:spPr>
          <a:xfrm>
            <a:off x="-1588" y="-1905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B41F83C-464E-D4F4-0CDB-67972D169014}"/>
              </a:ext>
            </a:extLst>
          </p:cNvPr>
          <p:cNvSpPr/>
          <p:nvPr userDrawn="1"/>
        </p:nvSpPr>
        <p:spPr>
          <a:xfrm rot="10800000">
            <a:off x="0" y="675000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2" name="표 19">
            <a:extLst>
              <a:ext uri="{FF2B5EF4-FFF2-40B4-BE49-F238E27FC236}">
                <a16:creationId xmlns:a16="http://schemas.microsoft.com/office/drawing/2014/main" id="{358C9BE6-E257-6BB3-703B-6B560301B9A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06811887"/>
              </p:ext>
            </p:extLst>
          </p:nvPr>
        </p:nvGraphicFramePr>
        <p:xfrm>
          <a:off x="117900" y="149101"/>
          <a:ext cx="11952000" cy="6346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325513832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49528649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41657185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12320127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77196981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70717234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06476918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919165085"/>
                    </a:ext>
                  </a:extLst>
                </a:gridCol>
              </a:tblGrid>
              <a:tr h="31433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</a:rPr>
                        <a:t>Storyboard Screen Layout Design</a:t>
                      </a:r>
                      <a:endParaRPr lang="en-US" altLang="ko-KR" sz="1400" b="1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985508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SLDS_</a:t>
                      </a: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Name</a:t>
                      </a: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18834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Subject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9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055231"/>
                  </a:ext>
                </a:extLst>
              </a:tr>
              <a:tr h="5580000">
                <a:tc gridSpan="8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136693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F3CF7751-EBD5-2D03-0606-997702203505}"/>
              </a:ext>
            </a:extLst>
          </p:cNvPr>
          <p:cNvSpPr txBox="1"/>
          <p:nvPr userDrawn="1"/>
        </p:nvSpPr>
        <p:spPr>
          <a:xfrm>
            <a:off x="103050" y="6494328"/>
            <a:ext cx="42255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Copyright© 2022 by M. Cloud Bridge </a:t>
            </a:r>
            <a:r>
              <a:rPr lang="en-US" altLang="ko-KR" sz="1000" err="1">
                <a:solidFill>
                  <a:schemeClr val="bg1">
                    <a:lumMod val="65000"/>
                  </a:schemeClr>
                </a:solidFill>
              </a:rPr>
              <a:t>Co.,Ltd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All rights reserved.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012F41A9-C9A4-CEEB-81AC-D090FC87FB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89" y="6525979"/>
            <a:ext cx="1475561" cy="182920"/>
          </a:xfrm>
          <a:prstGeom prst="rect">
            <a:avLst/>
          </a:prstGeom>
        </p:spPr>
      </p:pic>
      <p:sp>
        <p:nvSpPr>
          <p:cNvPr id="55" name="텍스트 개체 틀 11">
            <a:extLst>
              <a:ext uri="{FF2B5EF4-FFF2-40B4-BE49-F238E27FC236}">
                <a16:creationId xmlns:a16="http://schemas.microsoft.com/office/drawing/2014/main" id="{F1AB01DE-D8EA-E171-89C5-3708BE2B4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67600" y="476250"/>
            <a:ext cx="1504950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56" name="텍스트 개체 틀 11">
            <a:extLst>
              <a:ext uri="{FF2B5EF4-FFF2-40B4-BE49-F238E27FC236}">
                <a16:creationId xmlns:a16="http://schemas.microsoft.com/office/drawing/2014/main" id="{EC59AE64-7948-E31D-3AE8-61999138DD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06024" y="476250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57" name="텍스트 개체 틀 11">
            <a:extLst>
              <a:ext uri="{FF2B5EF4-FFF2-40B4-BE49-F238E27FC236}">
                <a16:creationId xmlns:a16="http://schemas.microsoft.com/office/drawing/2014/main" id="{01372F95-E946-765D-90CF-10CAD054F6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2524" y="704850"/>
            <a:ext cx="7905751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58" name="텍스트 개체 틀 11">
            <a:extLst>
              <a:ext uri="{FF2B5EF4-FFF2-40B4-BE49-F238E27FC236}">
                <a16:creationId xmlns:a16="http://schemas.microsoft.com/office/drawing/2014/main" id="{A1B1FEC0-FF5A-1374-345C-3E3E3E65BD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33474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59" name="텍스트 개체 틀 11">
            <a:extLst>
              <a:ext uri="{FF2B5EF4-FFF2-40B4-BE49-F238E27FC236}">
                <a16:creationId xmlns:a16="http://schemas.microsoft.com/office/drawing/2014/main" id="{875E61C8-D748-959F-7BDF-56A1A69FED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27012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71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1DF2649-77D3-B132-9C3A-73568E863788}"/>
              </a:ext>
            </a:extLst>
          </p:cNvPr>
          <p:cNvSpPr/>
          <p:nvPr userDrawn="1"/>
        </p:nvSpPr>
        <p:spPr>
          <a:xfrm>
            <a:off x="-1588" y="-1905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E88887-3FB7-ADC6-FD0B-FDB2B9937653}"/>
              </a:ext>
            </a:extLst>
          </p:cNvPr>
          <p:cNvSpPr/>
          <p:nvPr userDrawn="1"/>
        </p:nvSpPr>
        <p:spPr>
          <a:xfrm rot="10800000">
            <a:off x="0" y="675000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19">
            <a:extLst>
              <a:ext uri="{FF2B5EF4-FFF2-40B4-BE49-F238E27FC236}">
                <a16:creationId xmlns:a16="http://schemas.microsoft.com/office/drawing/2014/main" id="{52FE6B47-5632-E26D-ECCA-CA28D796977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00793260"/>
              </p:ext>
            </p:extLst>
          </p:nvPr>
        </p:nvGraphicFramePr>
        <p:xfrm>
          <a:off x="117900" y="149101"/>
          <a:ext cx="11952000" cy="63497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325513832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49528649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41657185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12320127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77196981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70717234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06476918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919165085"/>
                    </a:ext>
                  </a:extLst>
                </a:gridCol>
              </a:tblGrid>
              <a:tr h="31433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</a:rPr>
                        <a:t>Storyboard Screen Layout Design – 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  <a:effectLst/>
                        </a:rPr>
                        <a:t>Specific Page</a:t>
                      </a: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985508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SLDS_</a:t>
                      </a: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Screen Name</a:t>
                      </a: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18834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Subject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9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Page Basic Description</a:t>
                      </a: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055231"/>
                  </a:ext>
                </a:extLst>
              </a:tr>
              <a:tr h="1188000">
                <a:tc rowSpan="5" gridSpan="6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900" b="1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136693"/>
                  </a:ext>
                </a:extLst>
              </a:tr>
              <a:tr h="2268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Page Condition</a:t>
                      </a: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293817"/>
                  </a:ext>
                </a:extLst>
              </a:tr>
              <a:tr h="2754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900" b="1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379618"/>
                  </a:ext>
                </a:extLst>
              </a:tr>
              <a:tr h="2268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Note</a:t>
                      </a: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435028"/>
                  </a:ext>
                </a:extLst>
              </a:tr>
              <a:tr h="1188000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900" b="1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922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45510C6-E624-FBD0-0491-0E75C6CA9C9E}"/>
              </a:ext>
            </a:extLst>
          </p:cNvPr>
          <p:cNvSpPr txBox="1"/>
          <p:nvPr userDrawn="1"/>
        </p:nvSpPr>
        <p:spPr>
          <a:xfrm>
            <a:off x="103050" y="6494328"/>
            <a:ext cx="42255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Copyright© 2022 by M. Cloud Bridge </a:t>
            </a:r>
            <a:r>
              <a:rPr lang="en-US" altLang="ko-KR" sz="1000" err="1">
                <a:solidFill>
                  <a:schemeClr val="bg1">
                    <a:lumMod val="65000"/>
                  </a:schemeClr>
                </a:solidFill>
              </a:rPr>
              <a:t>Co.,Ltd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All rights reserved.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EB5418-67A8-82DC-1551-B03111C26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89" y="6525979"/>
            <a:ext cx="1475561" cy="18292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9F0AA7-AEE4-8FF4-793F-E33796878A0C}"/>
              </a:ext>
            </a:extLst>
          </p:cNvPr>
          <p:cNvSpPr/>
          <p:nvPr userDrawn="1"/>
        </p:nvSpPr>
        <p:spPr>
          <a:xfrm>
            <a:off x="152400" y="952501"/>
            <a:ext cx="8896350" cy="549592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B0D315FC-B6E4-1856-3596-B4148E3282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20187" y="952502"/>
            <a:ext cx="2919413" cy="1115996"/>
          </a:xfrm>
          <a:prstGeom prst="rect">
            <a:avLst/>
          </a:prstGeom>
        </p:spPr>
        <p:txBody>
          <a:bodyPr/>
          <a:lstStyle>
            <a:lvl1pPr marL="177800" indent="-177800">
              <a:buFont typeface="Wingdings" panose="05000000000000000000" pitchFamily="2" charset="2"/>
              <a:buChar char="l"/>
              <a:defRPr sz="800"/>
            </a:lvl1pPr>
            <a:lvl2pPr marL="266700" indent="-139700">
              <a:buFont typeface="Wingdings" panose="05000000000000000000" pitchFamily="2" charset="2"/>
              <a:buChar char="v"/>
              <a:defRPr sz="800"/>
            </a:lvl2pPr>
            <a:lvl3pPr marL="444500" indent="-139700">
              <a:buFont typeface="Wingdings" panose="05000000000000000000" pitchFamily="2" charset="2"/>
              <a:buChar char="Ø"/>
              <a:tabLst>
                <a:tab pos="541338" algn="l"/>
              </a:tabLst>
              <a:defRPr sz="800"/>
            </a:lvl3pPr>
            <a:lvl4pPr marL="630238" indent="-96838">
              <a:buFont typeface="Wingdings" panose="05000000000000000000" pitchFamily="2" charset="2"/>
              <a:buChar char="ü"/>
              <a:defRPr sz="800"/>
            </a:lvl4pPr>
            <a:lvl5pPr marL="808038" indent="-88900">
              <a:buFont typeface="맑은 고딕" panose="020B0503020000020004" pitchFamily="50" charset="-127"/>
              <a:buChar char="–"/>
              <a:defRPr sz="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2" name="텍스트 개체 틀 9">
            <a:extLst>
              <a:ext uri="{FF2B5EF4-FFF2-40B4-BE49-F238E27FC236}">
                <a16:creationId xmlns:a16="http://schemas.microsoft.com/office/drawing/2014/main" id="{DE1C39F8-DEFD-CBE3-1714-6303154DDA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0187" y="2357745"/>
            <a:ext cx="2919413" cy="2684772"/>
          </a:xfrm>
          <a:prstGeom prst="rect">
            <a:avLst/>
          </a:prstGeom>
        </p:spPr>
        <p:txBody>
          <a:bodyPr/>
          <a:lstStyle>
            <a:lvl1pPr marL="177800" indent="-177800">
              <a:buFont typeface="Wingdings" panose="05000000000000000000" pitchFamily="2" charset="2"/>
              <a:buChar char="l"/>
              <a:defRPr sz="800"/>
            </a:lvl1pPr>
            <a:lvl2pPr marL="266700" indent="-139700">
              <a:buFont typeface="Wingdings" panose="05000000000000000000" pitchFamily="2" charset="2"/>
              <a:buChar char="v"/>
              <a:defRPr sz="800"/>
            </a:lvl2pPr>
            <a:lvl3pPr marL="444500" indent="-139700">
              <a:buFont typeface="Wingdings" panose="05000000000000000000" pitchFamily="2" charset="2"/>
              <a:buChar char="Ø"/>
              <a:tabLst>
                <a:tab pos="541338" algn="l"/>
              </a:tabLst>
              <a:defRPr sz="800"/>
            </a:lvl3pPr>
            <a:lvl4pPr marL="630238" indent="-96838">
              <a:buFont typeface="Wingdings" panose="05000000000000000000" pitchFamily="2" charset="2"/>
              <a:buChar char="ü"/>
              <a:defRPr sz="800"/>
            </a:lvl4pPr>
            <a:lvl5pPr marL="808038" indent="-88900">
              <a:buFont typeface="맑은 고딕" panose="020B0503020000020004" pitchFamily="50" charset="-127"/>
              <a:buChar char="–"/>
              <a:defRPr sz="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3" name="텍스트 개체 틀 9">
            <a:extLst>
              <a:ext uri="{FF2B5EF4-FFF2-40B4-BE49-F238E27FC236}">
                <a16:creationId xmlns:a16="http://schemas.microsoft.com/office/drawing/2014/main" id="{F74FF06C-A96E-5D36-EBB7-AFA431FAFC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20187" y="5347500"/>
            <a:ext cx="2919413" cy="1115996"/>
          </a:xfrm>
          <a:prstGeom prst="rect">
            <a:avLst/>
          </a:prstGeom>
        </p:spPr>
        <p:txBody>
          <a:bodyPr/>
          <a:lstStyle>
            <a:lvl1pPr marL="177800" indent="-177800">
              <a:buFont typeface="Wingdings" panose="05000000000000000000" pitchFamily="2" charset="2"/>
              <a:buChar char="l"/>
              <a:defRPr sz="800"/>
            </a:lvl1pPr>
            <a:lvl2pPr marL="266700" indent="-139700">
              <a:buFont typeface="Wingdings" panose="05000000000000000000" pitchFamily="2" charset="2"/>
              <a:buChar char="v"/>
              <a:defRPr sz="800"/>
            </a:lvl2pPr>
            <a:lvl3pPr marL="444500" indent="-139700">
              <a:buFont typeface="Wingdings" panose="05000000000000000000" pitchFamily="2" charset="2"/>
              <a:buChar char="Ø"/>
              <a:tabLst>
                <a:tab pos="541338" algn="l"/>
              </a:tabLst>
              <a:defRPr sz="800"/>
            </a:lvl3pPr>
            <a:lvl4pPr marL="630238" indent="-96838">
              <a:buFont typeface="Wingdings" panose="05000000000000000000" pitchFamily="2" charset="2"/>
              <a:buChar char="ü"/>
              <a:defRPr sz="800"/>
            </a:lvl4pPr>
            <a:lvl5pPr marL="808038" indent="-88900">
              <a:buFont typeface="맑은 고딕" panose="020B0503020000020004" pitchFamily="50" charset="-127"/>
              <a:buChar char="–"/>
              <a:defRPr sz="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B42ACF1F-76D9-7AB3-115B-05AB8D1F0E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7600" y="476250"/>
            <a:ext cx="1504950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6" name="텍스트 개체 틀 11">
            <a:extLst>
              <a:ext uri="{FF2B5EF4-FFF2-40B4-BE49-F238E27FC236}">
                <a16:creationId xmlns:a16="http://schemas.microsoft.com/office/drawing/2014/main" id="{542EC5C1-F2BC-8D41-B42A-F2B22BFEF6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06024" y="476250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7" name="텍스트 개체 틀 11">
            <a:extLst>
              <a:ext uri="{FF2B5EF4-FFF2-40B4-BE49-F238E27FC236}">
                <a16:creationId xmlns:a16="http://schemas.microsoft.com/office/drawing/2014/main" id="{0E6B5286-BE9E-A56D-9FB7-E9A3F8DDA7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52524" y="704850"/>
            <a:ext cx="7905751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8" name="텍스트 개체 틀 11">
            <a:extLst>
              <a:ext uri="{FF2B5EF4-FFF2-40B4-BE49-F238E27FC236}">
                <a16:creationId xmlns:a16="http://schemas.microsoft.com/office/drawing/2014/main" id="{E2BD1614-3997-AB6C-31E3-076304B950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33474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19" name="텍스트 개체 틀 11">
            <a:extLst>
              <a:ext uri="{FF2B5EF4-FFF2-40B4-BE49-F238E27FC236}">
                <a16:creationId xmlns:a16="http://schemas.microsoft.com/office/drawing/2014/main" id="{2D1CBB4E-6131-64C2-D706-909F2673BC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27012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862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1DF2649-77D3-B132-9C3A-73568E863788}"/>
              </a:ext>
            </a:extLst>
          </p:cNvPr>
          <p:cNvSpPr/>
          <p:nvPr userDrawn="1"/>
        </p:nvSpPr>
        <p:spPr>
          <a:xfrm>
            <a:off x="-1588" y="-1905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E88887-3FB7-ADC6-FD0B-FDB2B9937653}"/>
              </a:ext>
            </a:extLst>
          </p:cNvPr>
          <p:cNvSpPr/>
          <p:nvPr userDrawn="1"/>
        </p:nvSpPr>
        <p:spPr>
          <a:xfrm rot="10800000">
            <a:off x="0" y="6750000"/>
            <a:ext cx="12204000" cy="108000"/>
          </a:xfrm>
          <a:prstGeom prst="rect">
            <a:avLst/>
          </a:prstGeom>
          <a:gradFill>
            <a:gsLst>
              <a:gs pos="0">
                <a:srgbClr val="615DCF"/>
              </a:gs>
              <a:gs pos="90000">
                <a:srgbClr val="F181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510C6-E624-FBD0-0491-0E75C6CA9C9E}"/>
              </a:ext>
            </a:extLst>
          </p:cNvPr>
          <p:cNvSpPr txBox="1"/>
          <p:nvPr userDrawn="1"/>
        </p:nvSpPr>
        <p:spPr>
          <a:xfrm>
            <a:off x="103050" y="6494328"/>
            <a:ext cx="42255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Copyright© 2022 by M. Cloud Bridge </a:t>
            </a:r>
            <a:r>
              <a:rPr lang="en-US" altLang="ko-KR" sz="1000" err="1">
                <a:solidFill>
                  <a:schemeClr val="bg1">
                    <a:lumMod val="65000"/>
                  </a:schemeClr>
                </a:solidFill>
              </a:rPr>
              <a:t>Co.,Ltd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All rights reserved.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EB5418-67A8-82DC-1551-B03111C26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89" y="6525979"/>
            <a:ext cx="1475561" cy="182920"/>
          </a:xfrm>
          <a:prstGeom prst="rect">
            <a:avLst/>
          </a:prstGeom>
        </p:spPr>
      </p:pic>
      <p:graphicFrame>
        <p:nvGraphicFramePr>
          <p:cNvPr id="7" name="표 19">
            <a:extLst>
              <a:ext uri="{FF2B5EF4-FFF2-40B4-BE49-F238E27FC236}">
                <a16:creationId xmlns:a16="http://schemas.microsoft.com/office/drawing/2014/main" id="{D0AF1602-0216-CED8-12AE-9D0A9FDA288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67344948"/>
              </p:ext>
            </p:extLst>
          </p:nvPr>
        </p:nvGraphicFramePr>
        <p:xfrm>
          <a:off x="117900" y="149101"/>
          <a:ext cx="11952000" cy="6338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325513832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49528649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41657185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12320127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77196981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70717234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306476918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919165085"/>
                    </a:ext>
                  </a:extLst>
                </a:gridCol>
              </a:tblGrid>
              <a:tr h="31433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</a:rPr>
                        <a:t>Storyboard Screen Layout Design – </a:t>
                      </a:r>
                      <a:r>
                        <a:rPr lang="en-US" altLang="ko-KR" sz="1400" b="1">
                          <a:solidFill>
                            <a:srgbClr val="FF0000"/>
                          </a:solidFill>
                          <a:effectLst/>
                        </a:rPr>
                        <a:t>Specific Chart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</a:rPr>
                        <a:t> On Page</a:t>
                      </a: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985508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SLDS_</a:t>
                      </a:r>
                    </a:p>
                  </a:txBody>
                  <a:tcPr marL="52388" marR="52388" marT="26194" marB="26194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Name</a:t>
                      </a:r>
                    </a:p>
                  </a:txBody>
                  <a:tcPr marL="52388" marR="52388" marT="26194" marB="26194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18834"/>
                  </a:ext>
                </a:extLst>
              </a:tr>
              <a:tr h="2259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 Subject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388" marR="52388" marT="26194" marB="26194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829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9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9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055231"/>
                  </a:ext>
                </a:extLst>
              </a:tr>
              <a:tr h="2790000"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13669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</a:rPr>
                        <a:t>Chart Basic Description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</a:rPr>
                        <a:t>Chart Condition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</a:rPr>
                        <a:t>Chart Data Source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tx1"/>
                          </a:solidFill>
                          <a:effectLst/>
                        </a:rPr>
                        <a:t>Note</a:t>
                      </a:r>
                      <a:endParaRPr lang="ko-KR" altLang="en-US" sz="9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501373"/>
                  </a:ext>
                </a:extLst>
              </a:tr>
              <a:tr h="2556000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51" marR="88751" marT="44375" marB="44375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228693"/>
                  </a:ext>
                </a:extLst>
              </a:tr>
            </a:tbl>
          </a:graphicData>
        </a:graphic>
      </p:graphicFrame>
      <p:sp>
        <p:nvSpPr>
          <p:cNvPr id="2" name="직사각형 1" descr="페이지 전체 화면">
            <a:extLst>
              <a:ext uri="{FF2B5EF4-FFF2-40B4-BE49-F238E27FC236}">
                <a16:creationId xmlns:a16="http://schemas.microsoft.com/office/drawing/2014/main" id="{1C11C148-9D44-A91D-EB4D-D341C0DB5E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152400" y="952501"/>
            <a:ext cx="5893293" cy="271934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F4B067-3648-6ECC-A377-AA1AF14C4019}"/>
              </a:ext>
            </a:extLst>
          </p:cNvPr>
          <p:cNvSpPr/>
          <p:nvPr userDrawn="1"/>
        </p:nvSpPr>
        <p:spPr>
          <a:xfrm>
            <a:off x="6137429" y="952501"/>
            <a:ext cx="5893293" cy="271934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D7DFDC0-EFCD-F6E7-EDA3-07D5147EC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25" y="3968750"/>
            <a:ext cx="2919413" cy="2493963"/>
          </a:xfrm>
          <a:prstGeom prst="rect">
            <a:avLst/>
          </a:prstGeom>
        </p:spPr>
        <p:txBody>
          <a:bodyPr/>
          <a:lstStyle>
            <a:lvl1pPr marL="177800" indent="-177800">
              <a:buFont typeface="Wingdings" panose="05000000000000000000" pitchFamily="2" charset="2"/>
              <a:buChar char="l"/>
              <a:defRPr sz="800"/>
            </a:lvl1pPr>
            <a:lvl2pPr marL="266700" indent="-139700">
              <a:buFont typeface="Wingdings" panose="05000000000000000000" pitchFamily="2" charset="2"/>
              <a:buChar char="v"/>
              <a:defRPr sz="800"/>
            </a:lvl2pPr>
            <a:lvl3pPr marL="444500" indent="-139700">
              <a:buFont typeface="Wingdings" panose="05000000000000000000" pitchFamily="2" charset="2"/>
              <a:buChar char="Ø"/>
              <a:tabLst>
                <a:tab pos="541338" algn="l"/>
              </a:tabLst>
              <a:defRPr sz="800"/>
            </a:lvl3pPr>
            <a:lvl4pPr marL="630238" indent="-96838">
              <a:buFont typeface="Wingdings" panose="05000000000000000000" pitchFamily="2" charset="2"/>
              <a:buChar char="ü"/>
              <a:defRPr sz="800"/>
            </a:lvl4pPr>
            <a:lvl5pPr marL="808038" indent="-88900">
              <a:buFont typeface="맑은 고딕" panose="020B0503020000020004" pitchFamily="50" charset="-127"/>
              <a:buChar char="–"/>
              <a:defRPr sz="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2" name="텍스트 개체 틀 9">
            <a:extLst>
              <a:ext uri="{FF2B5EF4-FFF2-40B4-BE49-F238E27FC236}">
                <a16:creationId xmlns:a16="http://schemas.microsoft.com/office/drawing/2014/main" id="{D0B3509B-E732-5885-69B8-D8C66B3A1B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4036" y="3968750"/>
            <a:ext cx="2919413" cy="2493963"/>
          </a:xfrm>
          <a:prstGeom prst="rect">
            <a:avLst/>
          </a:prstGeom>
        </p:spPr>
        <p:txBody>
          <a:bodyPr/>
          <a:lstStyle>
            <a:lvl1pPr marL="177800" indent="-177800">
              <a:buFont typeface="Wingdings" panose="05000000000000000000" pitchFamily="2" charset="2"/>
              <a:buChar char="l"/>
              <a:defRPr sz="800"/>
            </a:lvl1pPr>
            <a:lvl2pPr marL="266700" indent="-139700">
              <a:buFont typeface="Wingdings" panose="05000000000000000000" pitchFamily="2" charset="2"/>
              <a:buChar char="v"/>
              <a:defRPr sz="800"/>
            </a:lvl2pPr>
            <a:lvl3pPr marL="444500" indent="-139700">
              <a:buFont typeface="Wingdings" panose="05000000000000000000" pitchFamily="2" charset="2"/>
              <a:buChar char="Ø"/>
              <a:tabLst>
                <a:tab pos="541338" algn="l"/>
              </a:tabLst>
              <a:defRPr sz="800"/>
            </a:lvl3pPr>
            <a:lvl4pPr marL="630238" indent="-96838">
              <a:buFont typeface="Wingdings" panose="05000000000000000000" pitchFamily="2" charset="2"/>
              <a:buChar char="ü"/>
              <a:defRPr sz="800"/>
            </a:lvl4pPr>
            <a:lvl5pPr marL="808038" indent="-88900">
              <a:buFont typeface="맑은 고딕" panose="020B0503020000020004" pitchFamily="50" charset="-127"/>
              <a:buChar char="–"/>
              <a:defRPr sz="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3" name="텍스트 개체 틀 9">
            <a:extLst>
              <a:ext uri="{FF2B5EF4-FFF2-40B4-BE49-F238E27FC236}">
                <a16:creationId xmlns:a16="http://schemas.microsoft.com/office/drawing/2014/main" id="{2BBE405C-6125-7126-2F01-B4DB53D744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28551" y="3968750"/>
            <a:ext cx="2919413" cy="2493963"/>
          </a:xfrm>
          <a:prstGeom prst="rect">
            <a:avLst/>
          </a:prstGeom>
        </p:spPr>
        <p:txBody>
          <a:bodyPr/>
          <a:lstStyle>
            <a:lvl1pPr marL="177800" indent="-177800">
              <a:buFont typeface="Wingdings" panose="05000000000000000000" pitchFamily="2" charset="2"/>
              <a:buChar char="l"/>
              <a:defRPr sz="800"/>
            </a:lvl1pPr>
            <a:lvl2pPr marL="266700" indent="-139700">
              <a:buFont typeface="Wingdings" panose="05000000000000000000" pitchFamily="2" charset="2"/>
              <a:buChar char="v"/>
              <a:defRPr sz="800"/>
            </a:lvl2pPr>
            <a:lvl3pPr marL="444500" indent="-139700">
              <a:buFont typeface="Wingdings" panose="05000000000000000000" pitchFamily="2" charset="2"/>
              <a:buChar char="Ø"/>
              <a:tabLst>
                <a:tab pos="541338" algn="l"/>
              </a:tabLst>
              <a:defRPr sz="800"/>
            </a:lvl3pPr>
            <a:lvl4pPr marL="630238" indent="-96838">
              <a:buFont typeface="Wingdings" panose="05000000000000000000" pitchFamily="2" charset="2"/>
              <a:buChar char="ü"/>
              <a:defRPr sz="800"/>
            </a:lvl4pPr>
            <a:lvl5pPr marL="808038" indent="-88900">
              <a:buFont typeface="맑은 고딕" panose="020B0503020000020004" pitchFamily="50" charset="-127"/>
              <a:buChar char="–"/>
              <a:defRPr sz="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4" name="텍스트 개체 틀 9">
            <a:extLst>
              <a:ext uri="{FF2B5EF4-FFF2-40B4-BE49-F238E27FC236}">
                <a16:creationId xmlns:a16="http://schemas.microsoft.com/office/drawing/2014/main" id="{DDEE6C61-7352-116C-A7CC-AB92C7264B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066" y="3968750"/>
            <a:ext cx="2919413" cy="2493963"/>
          </a:xfrm>
          <a:prstGeom prst="rect">
            <a:avLst/>
          </a:prstGeom>
        </p:spPr>
        <p:txBody>
          <a:bodyPr/>
          <a:lstStyle>
            <a:lvl1pPr marL="177800" indent="-177800">
              <a:buFont typeface="Wingdings" panose="05000000000000000000" pitchFamily="2" charset="2"/>
              <a:buChar char="l"/>
              <a:defRPr sz="800"/>
            </a:lvl1pPr>
            <a:lvl2pPr marL="266700" indent="-139700">
              <a:buFont typeface="Wingdings" panose="05000000000000000000" pitchFamily="2" charset="2"/>
              <a:buChar char="v"/>
              <a:defRPr sz="800"/>
            </a:lvl2pPr>
            <a:lvl3pPr marL="444500" indent="-139700">
              <a:buFont typeface="Wingdings" panose="05000000000000000000" pitchFamily="2" charset="2"/>
              <a:buChar char="Ø"/>
              <a:tabLst>
                <a:tab pos="541338" algn="l"/>
              </a:tabLst>
              <a:defRPr sz="800"/>
            </a:lvl3pPr>
            <a:lvl4pPr marL="630238" indent="-96838">
              <a:buFont typeface="Wingdings" panose="05000000000000000000" pitchFamily="2" charset="2"/>
              <a:buChar char="ü"/>
              <a:defRPr sz="800"/>
            </a:lvl4pPr>
            <a:lvl5pPr marL="808038" indent="-88900">
              <a:buFont typeface="맑은 고딕" panose="020B0503020000020004" pitchFamily="50" charset="-127"/>
              <a:buChar char="–"/>
              <a:defRPr sz="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20" name="텍스트 개체 틀 11">
            <a:extLst>
              <a:ext uri="{FF2B5EF4-FFF2-40B4-BE49-F238E27FC236}">
                <a16:creationId xmlns:a16="http://schemas.microsoft.com/office/drawing/2014/main" id="{9EC64BA6-25A8-D3CE-93A2-AE521771D4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476250"/>
            <a:ext cx="1504950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47C80E9A-8995-8477-EB81-042AA36F27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06024" y="476250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22" name="텍스트 개체 틀 11">
            <a:extLst>
              <a:ext uri="{FF2B5EF4-FFF2-40B4-BE49-F238E27FC236}">
                <a16:creationId xmlns:a16="http://schemas.microsoft.com/office/drawing/2014/main" id="{5A74318A-8B6D-1691-C1D7-648C63F07C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52524" y="704850"/>
            <a:ext cx="7905751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23" name="텍스트 개체 틀 11">
            <a:extLst>
              <a:ext uri="{FF2B5EF4-FFF2-40B4-BE49-F238E27FC236}">
                <a16:creationId xmlns:a16="http://schemas.microsoft.com/office/drawing/2014/main" id="{BC9CC91C-C5CF-C1A9-1926-E1707DE40D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33474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  <p:sp>
        <p:nvSpPr>
          <p:cNvPr id="24" name="텍스트 개체 틀 11">
            <a:extLst>
              <a:ext uri="{FF2B5EF4-FFF2-40B4-BE49-F238E27FC236}">
                <a16:creationId xmlns:a16="http://schemas.microsoft.com/office/drawing/2014/main" id="{1124B054-D6B0-BF32-3C52-68E878F55A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27012" y="485775"/>
            <a:ext cx="1963875" cy="190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1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F2EE591-99FB-FAC9-945E-DB8613870F8B}"/>
              </a:ext>
            </a:extLst>
          </p:cNvPr>
          <p:cNvGrpSpPr/>
          <p:nvPr userDrawn="1"/>
        </p:nvGrpSpPr>
        <p:grpSpPr>
          <a:xfrm>
            <a:off x="-2979" y="-1"/>
            <a:ext cx="12194979" cy="6858001"/>
            <a:chOff x="-2979" y="-1"/>
            <a:chExt cx="10696379" cy="7561264"/>
          </a:xfrm>
        </p:grpSpPr>
        <p:grpSp>
          <p:nvGrpSpPr>
            <p:cNvPr id="23" name="그룹 27">
              <a:extLst>
                <a:ext uri="{FF2B5EF4-FFF2-40B4-BE49-F238E27FC236}">
                  <a16:creationId xmlns:a16="http://schemas.microsoft.com/office/drawing/2014/main" id="{7E920CB3-9ED1-BA97-9A9B-2C8F77EAA469}"/>
                </a:ext>
              </a:extLst>
            </p:cNvPr>
            <p:cNvGrpSpPr/>
            <p:nvPr userDrawn="1"/>
          </p:nvGrpSpPr>
          <p:grpSpPr>
            <a:xfrm>
              <a:off x="-2979" y="-1"/>
              <a:ext cx="10696379" cy="7561264"/>
              <a:chOff x="-2979" y="-1"/>
              <a:chExt cx="10696379" cy="7561264"/>
            </a:xfrm>
          </p:grpSpPr>
          <p:sp>
            <p:nvSpPr>
              <p:cNvPr id="29" name="직사각형 17">
                <a:extLst>
                  <a:ext uri="{FF2B5EF4-FFF2-40B4-BE49-F238E27FC236}">
                    <a16:creationId xmlns:a16="http://schemas.microsoft.com/office/drawing/2014/main" id="{3311B786-C541-AF87-BEB4-F325FE302756}"/>
                  </a:ext>
                </a:extLst>
              </p:cNvPr>
              <p:cNvSpPr/>
              <p:nvPr userDrawn="1"/>
            </p:nvSpPr>
            <p:spPr>
              <a:xfrm>
                <a:off x="2476500" y="-1"/>
                <a:ext cx="8216900" cy="7561264"/>
              </a:xfrm>
              <a:prstGeom prst="rect">
                <a:avLst/>
              </a:prstGeom>
              <a:gradFill>
                <a:gsLst>
                  <a:gs pos="0">
                    <a:srgbClr val="625DCD"/>
                  </a:gs>
                  <a:gs pos="100000">
                    <a:srgbClr val="F18113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19">
                <a:extLst>
                  <a:ext uri="{FF2B5EF4-FFF2-40B4-BE49-F238E27FC236}">
                    <a16:creationId xmlns:a16="http://schemas.microsoft.com/office/drawing/2014/main" id="{7388CF93-1816-B29D-0E62-C43362802D3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/>
              <a:srcRect l="30857" t="19945" b="23844"/>
              <a:stretch/>
            </p:blipFill>
            <p:spPr>
              <a:xfrm>
                <a:off x="-2979" y="0"/>
                <a:ext cx="9433563" cy="7561263"/>
              </a:xfrm>
              <a:prstGeom prst="rect">
                <a:avLst/>
              </a:prstGeom>
            </p:spPr>
          </p:pic>
        </p:grpSp>
        <p:pic>
          <p:nvPicPr>
            <p:cNvPr id="24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DD7F29-83BF-9A44-0855-C2BF1B29EE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029" y="475074"/>
              <a:ext cx="2176666" cy="39609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744BEA-8EC8-2A43-5623-63DE540D06C0}"/>
                </a:ext>
              </a:extLst>
            </p:cNvPr>
            <p:cNvSpPr txBox="1"/>
            <p:nvPr userDrawn="1"/>
          </p:nvSpPr>
          <p:spPr>
            <a:xfrm>
              <a:off x="8216900" y="1196196"/>
              <a:ext cx="2075105" cy="1076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rPr>
                <a:t>Data &amp; BI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rPr>
                <a:t>Big Data &amp; AI</a:t>
              </a:r>
            </a:p>
            <a:p>
              <a:pPr marL="0" marR="0" lvl="0" indent="0" algn="r" defTabSz="104305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Data Flow &amp; Automation</a:t>
              </a:r>
            </a:p>
            <a:p>
              <a:pPr marL="0" marR="0" lvl="0" indent="0" algn="r" defTabSz="104305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Data Infra &amp; Security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6DE44D-3714-E368-63FA-932779B4EB30}"/>
                </a:ext>
              </a:extLst>
            </p:cNvPr>
            <p:cNvSpPr txBox="1"/>
            <p:nvPr userDrawn="1"/>
          </p:nvSpPr>
          <p:spPr>
            <a:xfrm>
              <a:off x="5551714" y="610097"/>
              <a:ext cx="4740291" cy="3781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2000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rPr>
                <a:t>Specialized Consulting Firm in </a:t>
              </a:r>
              <a:r>
                <a:rPr lang="en-US" altLang="ko-KR" sz="1100" b="0" dirty="0">
                  <a:solidFill>
                    <a:schemeClr val="bg1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rPr>
                <a:t>Data &amp; AI </a:t>
              </a:r>
              <a:r>
                <a:rPr lang="en-US" altLang="ko-KR" sz="1100" dirty="0">
                  <a:solidFill>
                    <a:schemeClr val="bg1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rPr>
                <a:t>Cloud System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EEE28E-1A33-A268-6106-4E0D22018A6E}"/>
                </a:ext>
              </a:extLst>
            </p:cNvPr>
            <p:cNvSpPr txBox="1"/>
            <p:nvPr userDrawn="1"/>
          </p:nvSpPr>
          <p:spPr>
            <a:xfrm>
              <a:off x="558000" y="6159282"/>
              <a:ext cx="4476616" cy="64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ko-KR" altLang="en-US" sz="1800" spc="-150" dirty="0">
                  <a:solidFill>
                    <a:srgbClr val="625DCD"/>
                  </a:solidFill>
                  <a:latin typeface="+mn-ea"/>
                </a:rPr>
                <a:t>데이터에 가치를 더하여 고객의 성장에 공헌합니다</a:t>
              </a:r>
              <a:r>
                <a:rPr lang="en-US" altLang="ko-KR" sz="1800" spc="-150" dirty="0">
                  <a:solidFill>
                    <a:srgbClr val="625DCD"/>
                  </a:solidFill>
                  <a:latin typeface="+mn-ea"/>
                </a:rPr>
                <a:t>.</a:t>
              </a:r>
            </a:p>
            <a:p>
              <a:pPr algn="dist"/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Specialized Consulting Firm in </a:t>
              </a:r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Data &amp; AI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Cloud System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5066960-3472-1E27-EDFA-7200C25D1A1F}"/>
                </a:ext>
              </a:extLst>
            </p:cNvPr>
            <p:cNvSpPr txBox="1"/>
            <p:nvPr userDrawn="1"/>
          </p:nvSpPr>
          <p:spPr>
            <a:xfrm>
              <a:off x="2663315" y="7053390"/>
              <a:ext cx="4509987" cy="279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 Copyrightⓒ 2022-2023 by M(Multi) Cloud Bridge Co., Ltd All rights reserved. </a:t>
              </a:r>
              <a:endParaRPr lang="ko-KR" altLang="en-US" sz="105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5463495-958A-F06E-5A26-B6EF967047D9}"/>
              </a:ext>
            </a:extLst>
          </p:cNvPr>
          <p:cNvGrpSpPr/>
          <p:nvPr userDrawn="1"/>
        </p:nvGrpSpPr>
        <p:grpSpPr>
          <a:xfrm>
            <a:off x="636594" y="3181014"/>
            <a:ext cx="7224705" cy="2121627"/>
            <a:chOff x="558000" y="3457208"/>
            <a:chExt cx="477040" cy="231606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747C70-393C-E63D-9961-0E27CC092739}"/>
                </a:ext>
              </a:extLst>
            </p:cNvPr>
            <p:cNvSpPr txBox="1"/>
            <p:nvPr userDrawn="1"/>
          </p:nvSpPr>
          <p:spPr>
            <a:xfrm>
              <a:off x="558000" y="3457208"/>
              <a:ext cx="477040" cy="644019"/>
            </a:xfrm>
            <a:prstGeom prst="rect">
              <a:avLst/>
            </a:prstGeom>
            <a:noFill/>
          </p:spPr>
          <p:txBody>
            <a:bodyPr wrap="none" rtlCol="0" anchor="b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l">
                <a:lnSpc>
                  <a:spcPts val="1800"/>
                </a:lnSpc>
                <a:buClr>
                  <a:srgbClr val="2C99CE"/>
                </a:buClr>
              </a:pPr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Thank You for your attention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DCE43-50BE-8F12-F35D-E5ADD054C64D}"/>
                </a:ext>
              </a:extLst>
            </p:cNvPr>
            <p:cNvSpPr txBox="1"/>
            <p:nvPr userDrawn="1"/>
          </p:nvSpPr>
          <p:spPr>
            <a:xfrm>
              <a:off x="558000" y="4477797"/>
              <a:ext cx="477040" cy="644019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lnSpc>
                  <a:spcPts val="1800"/>
                </a:lnSpc>
                <a:buClr>
                  <a:srgbClr val="2C99CE"/>
                </a:buClr>
              </a:pPr>
              <a:r>
                <a:rPr lang="en-US" altLang="ko-KR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T. 02.552.9700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2541B1-AE79-D5F6-49F1-75C0A5F8FD7B}"/>
                </a:ext>
              </a:extLst>
            </p:cNvPr>
            <p:cNvSpPr txBox="1"/>
            <p:nvPr userDrawn="1"/>
          </p:nvSpPr>
          <p:spPr>
            <a:xfrm>
              <a:off x="558000" y="4804699"/>
              <a:ext cx="477040" cy="644019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lnSpc>
                  <a:spcPts val="1800"/>
                </a:lnSpc>
                <a:buClr>
                  <a:srgbClr val="2C99CE"/>
                </a:buClr>
              </a:pPr>
              <a:r>
                <a:rPr lang="en-US" altLang="ko-KR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E. info@mcloudbridge.com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4FB961-6BF8-4AB7-5DF6-5F8D5A4906AE}"/>
                </a:ext>
              </a:extLst>
            </p:cNvPr>
            <p:cNvSpPr txBox="1"/>
            <p:nvPr userDrawn="1"/>
          </p:nvSpPr>
          <p:spPr>
            <a:xfrm>
              <a:off x="558000" y="5129256"/>
              <a:ext cx="477040" cy="644019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lnSpc>
                  <a:spcPts val="1800"/>
                </a:lnSpc>
                <a:buClr>
                  <a:srgbClr val="2C99CE"/>
                </a:buClr>
              </a:pPr>
              <a:r>
                <a:rPr lang="en-US" altLang="ko-KR" sz="1600" b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H. www.mcloudbridge.com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538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307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9" r:id="rId2"/>
    <p:sldLayoutId id="2147483701" r:id="rId3"/>
    <p:sldLayoutId id="2147483702" r:id="rId4"/>
    <p:sldLayoutId id="2147483698" r:id="rId5"/>
    <p:sldLayoutId id="2147483704" r:id="rId6"/>
    <p:sldLayoutId id="2147483700" r:id="rId7"/>
    <p:sldLayoutId id="2147483703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247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871FD5E-5623-E215-290E-90E86A2E1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선택한 품목의 </a:t>
            </a:r>
            <a:r>
              <a:rPr lang="en-US" altLang="ko-KR">
                <a:latin typeface="+mn-ea"/>
              </a:rPr>
              <a:t>UBIST/EDI/</a:t>
            </a:r>
            <a:r>
              <a:rPr lang="ko-KR" altLang="en-US">
                <a:latin typeface="+mn-ea"/>
              </a:rPr>
              <a:t>실매출에서의 점유율을 확인하기 위한 지표</a:t>
            </a:r>
          </a:p>
          <a:p>
            <a:endParaRPr lang="ko-KR" altLang="en-US">
              <a:latin typeface="+mn-ea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891E0C8-3F83-4BD2-2974-E00F14284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개체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선 그래프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기준 날짜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전월 포함 </a:t>
            </a:r>
            <a:r>
              <a:rPr lang="en-US" altLang="ko-KR">
                <a:latin typeface="+mn-ea"/>
              </a:rPr>
              <a:t>12</a:t>
            </a:r>
            <a:r>
              <a:rPr lang="ko-KR" altLang="en-US">
                <a:latin typeface="+mn-ea"/>
              </a:rPr>
              <a:t>개월</a:t>
            </a:r>
            <a:endParaRPr lang="en-US" altLang="ko-KR">
              <a:latin typeface="+mn-ea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7EBB91F-4F06-2857-91EE-10661984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맑은 고딕 (본문)"/>
              </a:rPr>
              <a:t>UBIST</a:t>
            </a:r>
          </a:p>
          <a:p>
            <a:pPr lvl="1"/>
            <a:r>
              <a:rPr lang="ko-KR" altLang="en-US">
                <a:latin typeface="맑은 고딕 (본문)"/>
              </a:rPr>
              <a:t>원천 </a:t>
            </a:r>
            <a:r>
              <a:rPr lang="en-US" altLang="ko-KR">
                <a:latin typeface="맑은 고딕 (본문)"/>
              </a:rPr>
              <a:t>: UBIST</a:t>
            </a:r>
          </a:p>
          <a:p>
            <a:r>
              <a:rPr lang="en-US" altLang="ko-KR">
                <a:latin typeface="맑은 고딕 (본문)"/>
              </a:rPr>
              <a:t>EDI</a:t>
            </a:r>
          </a:p>
          <a:p>
            <a:pPr lvl="1"/>
            <a:r>
              <a:rPr lang="ko-KR" altLang="en-US">
                <a:latin typeface="맑은 고딕 (본문)"/>
              </a:rPr>
              <a:t>원천 </a:t>
            </a:r>
            <a:r>
              <a:rPr lang="en-US" altLang="ko-KR">
                <a:latin typeface="맑은 고딕 (본문)"/>
              </a:rPr>
              <a:t>: EDI</a:t>
            </a:r>
          </a:p>
          <a:p>
            <a:r>
              <a:rPr lang="ko-KR" altLang="en-US" err="1">
                <a:latin typeface="맑은 고딕 (본문)"/>
              </a:rPr>
              <a:t>실매출</a:t>
            </a:r>
            <a:endParaRPr lang="en-US" altLang="ko-KR">
              <a:latin typeface="맑은 고딕 (본문)"/>
            </a:endParaRPr>
          </a:p>
          <a:p>
            <a:pPr lvl="1"/>
            <a:r>
              <a:rPr lang="ko-KR" altLang="en-US">
                <a:latin typeface="맑은 고딕 (본문)"/>
              </a:rPr>
              <a:t>원천 </a:t>
            </a:r>
            <a:r>
              <a:rPr lang="en-US" altLang="ko-KR">
                <a:latin typeface="맑은 고딕 (본문)"/>
              </a:rPr>
              <a:t>: [SAP]YSDR6930</a:t>
            </a:r>
            <a:endParaRPr lang="ko-KR" altLang="en-US">
              <a:latin typeface="맑은 고딕 (본문)"/>
            </a:endParaRPr>
          </a:p>
          <a:p>
            <a:endParaRPr lang="ko-KR" altLang="en-US">
              <a:latin typeface="맑은 고딕 (본문)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ECDAE23-2351-6C92-24E2-C3F99A1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기존에는 막대화 선 그래프로 표현을 하였으나</a:t>
            </a:r>
            <a:r>
              <a:rPr lang="en-US" altLang="ko-KR">
                <a:latin typeface="+mn-ea"/>
              </a:rPr>
              <a:t>, UBIST/EDI/</a:t>
            </a:r>
            <a:r>
              <a:rPr lang="ko-KR" altLang="en-US">
                <a:latin typeface="+mn-ea"/>
              </a:rPr>
              <a:t>실매출의 차이를 보기위해서는 그래프 표현을 통일하는 것이 좋을 것 같음을 논의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solidFill>
                  <a:schemeClr val="tx1"/>
                </a:solidFill>
                <a:latin typeface="+mn-ea"/>
              </a:rPr>
              <a:t>선그래프로 통일 결정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01-04</a:t>
            </a:r>
            <a:endParaRPr lang="ko-KR" altLang="en-US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1-1 User</a:t>
            </a:r>
            <a:r>
              <a:rPr lang="ko-KR" altLang="en-US"/>
              <a:t> </a:t>
            </a:r>
            <a:r>
              <a:rPr lang="en-US" altLang="ko-KR"/>
              <a:t>Report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1-2 User</a:t>
            </a:r>
            <a:r>
              <a:rPr lang="ko-KR" altLang="en-US"/>
              <a:t> </a:t>
            </a:r>
            <a:r>
              <a:rPr lang="en-US" altLang="ko-KR"/>
              <a:t>Report I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– UBIST/EDI/</a:t>
            </a:r>
            <a:r>
              <a:rPr lang="ko-KR" altLang="en-US" err="1">
                <a:latin typeface="+mn-ea"/>
              </a:rPr>
              <a:t>실매출</a:t>
            </a:r>
            <a:endParaRPr lang="ko-KR" altLang="en-US">
              <a:latin typeface="+mn-ea"/>
            </a:endParaRP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/>
              <a:t>JW</a:t>
            </a:r>
            <a:r>
              <a:rPr lang="ko-KR" altLang="en-US" sz="900"/>
              <a:t>중외제약 </a:t>
            </a:r>
            <a:r>
              <a:rPr lang="en-US" altLang="ko-KR" sz="900"/>
              <a:t>Data Modeling &amp; BI PJT</a:t>
            </a:r>
            <a:endParaRPr lang="ko-KR" altLang="en-US" sz="900"/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363548-C052-FD51-44A4-774B1BFFD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" t="56471" r="50033"/>
          <a:stretch/>
        </p:blipFill>
        <p:spPr>
          <a:xfrm>
            <a:off x="6613547" y="1083098"/>
            <a:ext cx="4848848" cy="23643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3D54BE-C404-50FC-E003-72A84408C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t="984" r="-54" b="70027"/>
          <a:stretch/>
        </p:blipFill>
        <p:spPr>
          <a:xfrm>
            <a:off x="709552" y="1250231"/>
            <a:ext cx="4835441" cy="21350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E6E7CD1-93F4-19D5-D382-D337BCE883E3}"/>
              </a:ext>
            </a:extLst>
          </p:cNvPr>
          <p:cNvSpPr/>
          <p:nvPr/>
        </p:nvSpPr>
        <p:spPr>
          <a:xfrm>
            <a:off x="3921858" y="2000249"/>
            <a:ext cx="1457325" cy="1295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17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871FD5E-5623-E215-290E-90E86A2E1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SAP</a:t>
            </a:r>
            <a:r>
              <a:rPr lang="ko-KR" altLang="en-US">
                <a:latin typeface="+mn-ea"/>
              </a:rPr>
              <a:t>매출</a:t>
            </a:r>
            <a:r>
              <a:rPr lang="en-US" altLang="ko-KR">
                <a:latin typeface="+mn-ea"/>
              </a:rPr>
              <a:t>, </a:t>
            </a:r>
            <a:r>
              <a:rPr lang="ko-KR" altLang="en-US" err="1">
                <a:latin typeface="+mn-ea"/>
              </a:rPr>
              <a:t>실매출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목표매출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달성율</a:t>
            </a:r>
            <a:r>
              <a:rPr lang="en-US" altLang="ko-KR">
                <a:latin typeface="+mn-ea"/>
              </a:rPr>
              <a:t>(SAP</a:t>
            </a:r>
            <a:r>
              <a:rPr lang="ko-KR" altLang="en-US">
                <a:latin typeface="+mn-ea"/>
              </a:rPr>
              <a:t>매출기준</a:t>
            </a:r>
            <a:r>
              <a:rPr lang="en-US" altLang="ko-KR">
                <a:latin typeface="+mn-ea"/>
              </a:rPr>
              <a:t>)</a:t>
            </a:r>
            <a:r>
              <a:rPr lang="ko-KR" altLang="en-US">
                <a:latin typeface="+mn-ea"/>
              </a:rPr>
              <a:t>에 대한 현황을 볼 수 있는 그래프</a:t>
            </a:r>
          </a:p>
          <a:p>
            <a:endParaRPr lang="ko-KR" altLang="en-US">
              <a:latin typeface="+mn-ea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891E0C8-3F83-4BD2-2974-E00F14284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개체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선 그래프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기준 날짜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전월 포함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12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개월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r>
              <a:rPr lang="ko-KR" altLang="en-US">
                <a:latin typeface="+mn-ea"/>
              </a:rPr>
              <a:t>값 조건</a:t>
            </a:r>
            <a:r>
              <a:rPr lang="en-US" altLang="ko-KR">
                <a:latin typeface="+mn-ea"/>
              </a:rPr>
              <a:t>:</a:t>
            </a:r>
          </a:p>
          <a:p>
            <a:pPr lvl="1"/>
            <a:r>
              <a:rPr lang="ko-KR" altLang="en-US">
                <a:latin typeface="+mn-ea"/>
              </a:rPr>
              <a:t>달성율 </a:t>
            </a:r>
            <a:r>
              <a:rPr lang="en-US" altLang="ko-KR">
                <a:latin typeface="+mn-ea"/>
              </a:rPr>
              <a:t>= SAP</a:t>
            </a:r>
            <a:r>
              <a:rPr lang="ko-KR" altLang="en-US">
                <a:latin typeface="+mn-ea"/>
              </a:rPr>
              <a:t>매출 </a:t>
            </a:r>
            <a:r>
              <a:rPr lang="en-US" altLang="ko-KR">
                <a:latin typeface="+mn-ea"/>
              </a:rPr>
              <a:t>/ </a:t>
            </a:r>
            <a:r>
              <a:rPr lang="ko-KR" altLang="en-US">
                <a:latin typeface="+mn-ea"/>
              </a:rPr>
              <a:t>목표</a:t>
            </a:r>
            <a:endParaRPr lang="en-US" altLang="ko-KR">
              <a:latin typeface="+mn-ea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7EBB91F-4F06-2857-91EE-10661984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SAP</a:t>
            </a:r>
          </a:p>
          <a:p>
            <a:pPr lvl="1"/>
            <a:r>
              <a:rPr lang="ko-KR" altLang="en-US">
                <a:latin typeface="+mn-ea"/>
              </a:rPr>
              <a:t>원천 </a:t>
            </a:r>
            <a:r>
              <a:rPr lang="en-US" altLang="ko-KR">
                <a:latin typeface="+mn-ea"/>
              </a:rPr>
              <a:t>: SAP</a:t>
            </a:r>
            <a:endParaRPr lang="ko-KR" altLang="en-US">
              <a:latin typeface="+mn-ea"/>
            </a:endParaRPr>
          </a:p>
          <a:p>
            <a:r>
              <a:rPr lang="ko-KR" altLang="en-US" err="1">
                <a:latin typeface="+mn-ea"/>
              </a:rPr>
              <a:t>실매출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원천 </a:t>
            </a:r>
            <a:r>
              <a:rPr lang="en-US" altLang="ko-KR">
                <a:latin typeface="+mn-ea"/>
              </a:rPr>
              <a:t>: [SAP]YSDR6930</a:t>
            </a:r>
            <a:endParaRPr lang="ko-KR" altLang="en-US">
              <a:latin typeface="+mn-ea"/>
            </a:endParaRPr>
          </a:p>
          <a:p>
            <a:r>
              <a:rPr lang="ko-KR" altLang="en-US">
                <a:latin typeface="+mn-ea"/>
              </a:rPr>
              <a:t>달성율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원천 </a:t>
            </a:r>
            <a:r>
              <a:rPr lang="en-US" altLang="ko-KR">
                <a:latin typeface="+mn-ea"/>
              </a:rPr>
              <a:t>: [SAP]ZSDR1073, [SAP]YSDR6930</a:t>
            </a:r>
            <a:endParaRPr lang="ko-KR" altLang="en-US">
              <a:latin typeface="+mn-ea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ECDAE23-2351-6C92-24E2-C3F99A1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달성율의 경우 </a:t>
            </a:r>
            <a:r>
              <a:rPr lang="en-US" altLang="ko-KR">
                <a:latin typeface="+mn-ea"/>
              </a:rPr>
              <a:t>SAP</a:t>
            </a:r>
            <a:r>
              <a:rPr lang="ko-KR" altLang="en-US">
                <a:latin typeface="+mn-ea"/>
              </a:rPr>
              <a:t>을 기준으로 달성율을 구함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목표 선 그래프 추가 요청으로 추가하였음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02-05</a:t>
            </a:r>
            <a:endParaRPr lang="ko-KR" altLang="en-US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1-1 User</a:t>
            </a:r>
            <a:r>
              <a:rPr lang="ko-KR" altLang="en-US"/>
              <a:t> </a:t>
            </a:r>
            <a:r>
              <a:rPr lang="en-US" altLang="ko-KR"/>
              <a:t>Report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1-2 User</a:t>
            </a:r>
            <a:r>
              <a:rPr lang="ko-KR" altLang="en-US"/>
              <a:t> </a:t>
            </a:r>
            <a:r>
              <a:rPr lang="en-US" altLang="ko-KR"/>
              <a:t>Report I</a:t>
            </a:r>
            <a:r>
              <a:rPr lang="ko-KR" altLang="en-US"/>
              <a:t> </a:t>
            </a:r>
            <a:r>
              <a:rPr lang="en-US" altLang="ko-KR">
                <a:latin typeface="+mn-ea"/>
              </a:rPr>
              <a:t>– SAP/</a:t>
            </a:r>
            <a:r>
              <a:rPr lang="ko-KR" altLang="en-US" err="1">
                <a:latin typeface="+mn-ea"/>
              </a:rPr>
              <a:t>실매출</a:t>
            </a:r>
            <a:r>
              <a:rPr lang="en-US" altLang="ko-KR">
                <a:latin typeface="+mn-ea"/>
              </a:rPr>
              <a:t>/</a:t>
            </a:r>
            <a:r>
              <a:rPr lang="ko-KR" altLang="en-US">
                <a:latin typeface="+mn-ea"/>
              </a:rPr>
              <a:t>달성율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>
                <a:latin typeface="+mn-ea"/>
              </a:rPr>
              <a:t>JW</a:t>
            </a:r>
            <a:r>
              <a:rPr lang="ko-KR" altLang="en-US" sz="900">
                <a:latin typeface="+mn-ea"/>
              </a:rPr>
              <a:t>중외제약 </a:t>
            </a:r>
            <a:r>
              <a:rPr lang="en-US" altLang="ko-KR" sz="900">
                <a:latin typeface="+mn-ea"/>
              </a:rPr>
              <a:t>Data Modeling &amp; BI PJT</a:t>
            </a:r>
            <a:endParaRPr lang="ko-KR" altLang="en-US" sz="900">
              <a:latin typeface="+mn-ea"/>
            </a:endParaRPr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+mn-ea"/>
              </a:rPr>
              <a:t>JW</a:t>
            </a:r>
            <a:r>
              <a:rPr lang="ko-KR" altLang="en-US">
                <a:latin typeface="+mn-ea"/>
              </a:rPr>
              <a:t>중외제약 </a:t>
            </a:r>
            <a:r>
              <a:rPr lang="en-US" altLang="ko-KR">
                <a:latin typeface="+mn-ea"/>
              </a:rPr>
              <a:t>A+ Sales Report</a:t>
            </a:r>
            <a:endParaRPr lang="ko-KR" altLang="en-US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F796D4-9206-2649-E622-E66D4A11E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70" y="1094645"/>
            <a:ext cx="4419336" cy="24419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5366BC-8EB2-F804-773B-AD997589DD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6" t="56628" r="929" b="-1"/>
          <a:stretch/>
        </p:blipFill>
        <p:spPr>
          <a:xfrm>
            <a:off x="6642649" y="1121925"/>
            <a:ext cx="4940833" cy="24146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790ED9-E01A-2B8E-9CE1-7AC416E70D5B}"/>
              </a:ext>
            </a:extLst>
          </p:cNvPr>
          <p:cNvSpPr/>
          <p:nvPr/>
        </p:nvSpPr>
        <p:spPr>
          <a:xfrm>
            <a:off x="3080328" y="2460665"/>
            <a:ext cx="2205271" cy="11059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450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11AA357C-8C5F-0117-BC7E-B3797E815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매출 요약 페이지로 사업부장 이상 관리자 조회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2A52EA57-EAD1-1EF8-1B42-00478CE0D8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800">
                <a:solidFill>
                  <a:schemeClr val="tx1"/>
                </a:solidFill>
                <a:latin typeface="+mn-ea"/>
              </a:rPr>
              <a:t>권한에 따른 </a:t>
            </a:r>
            <a:r>
              <a:rPr lang="ko-KR" altLang="en-US" sz="800" err="1">
                <a:solidFill>
                  <a:schemeClr val="tx1"/>
                </a:solidFill>
                <a:latin typeface="+mn-ea"/>
              </a:rPr>
              <a:t>조직별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 데이터가 보일 수 있도록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RLS 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설정</a:t>
            </a:r>
          </a:p>
          <a:p>
            <a:pPr lvl="1"/>
            <a:r>
              <a:rPr lang="en-US" altLang="ko-KR">
                <a:solidFill>
                  <a:schemeClr val="tx1"/>
                </a:solidFill>
                <a:latin typeface="+mn-ea"/>
              </a:rPr>
              <a:t>UBIST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SAP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은 팀 레벨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나머지는 사업부 레벨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solidFill>
                  <a:schemeClr val="tx1"/>
                </a:solidFill>
                <a:latin typeface="+mn-ea"/>
              </a:rPr>
              <a:t>팀장 이하 페이지에서는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개의 차트만 개발</a:t>
            </a:r>
            <a:br>
              <a:rPr lang="en-US" altLang="ko-KR" sz="800">
                <a:solidFill>
                  <a:schemeClr val="tx1"/>
                </a:solidFill>
                <a:latin typeface="+mn-ea"/>
              </a:rPr>
            </a:br>
            <a:r>
              <a:rPr lang="en-US" altLang="ko-KR" sz="80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본부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사업부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팀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&gt; MR)</a:t>
            </a:r>
          </a:p>
          <a:p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829AAC5-03F6-2189-7AF6-93F652AFA9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6F0E0AD3-5D9E-B3D7-8F56-8296DF5ED8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+mn-ea"/>
              </a:rPr>
              <a:t>04-00</a:t>
            </a:r>
            <a:endParaRPr lang="ko-KR" altLang="en-US">
              <a:latin typeface="+mn-ea"/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171C922C-CB83-AB2C-9E71-48C3EEC5B9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1-1 User</a:t>
            </a:r>
            <a:r>
              <a:rPr lang="ko-KR" altLang="en-US"/>
              <a:t> </a:t>
            </a:r>
            <a:r>
              <a:rPr lang="en-US" altLang="ko-KR"/>
              <a:t>Report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49D68903-F576-68A3-A354-A68C23F370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+mn-ea"/>
              </a:rPr>
              <a:t>1-3 User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Report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II</a:t>
            </a:r>
            <a:endParaRPr lang="ko-KR" altLang="en-US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EBEA62-6A35-5BB0-9B93-CC4D82117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1" y="1391697"/>
            <a:ext cx="8208377" cy="4535571"/>
          </a:xfrm>
          <a:prstGeom prst="rect">
            <a:avLst/>
          </a:prstGeom>
        </p:spPr>
      </p:pic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970EA8BA-B260-A4CB-04EF-5997C3A0C320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+mn-ea"/>
              </a:rPr>
              <a:t>JW</a:t>
            </a:r>
            <a:r>
              <a:rPr lang="ko-KR" altLang="en-US">
                <a:latin typeface="+mn-ea"/>
              </a:rPr>
              <a:t>중외제약 </a:t>
            </a:r>
            <a:r>
              <a:rPr lang="en-US" altLang="ko-KR">
                <a:latin typeface="+mn-ea"/>
              </a:rPr>
              <a:t>Data Modeling &amp; BI PJT</a:t>
            </a:r>
            <a:endParaRPr lang="ko-KR" altLang="en-US">
              <a:latin typeface="+mn-ea"/>
            </a:endParaRPr>
          </a:p>
        </p:txBody>
      </p:sp>
      <p:sp>
        <p:nvSpPr>
          <p:cNvPr id="7" name="텍스트 개체 틀 8">
            <a:extLst>
              <a:ext uri="{FF2B5EF4-FFF2-40B4-BE49-F238E27FC236}">
                <a16:creationId xmlns:a16="http://schemas.microsoft.com/office/drawing/2014/main" id="{6D5ADECF-506E-B64E-2EC2-01EDE5FB50D5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064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871FD5E-5623-E215-290E-90E86A2E1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날짜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보고서에 반영되는 데이터 기간 지정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조직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사업부필터와 팀 필터 두개로 구분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지역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지역에 대한 필터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종별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종별에 대한 필터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품목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품목에 대한 필터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891E0C8-3F83-4BD2-2974-E00F14284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날짜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목록형 선택 및 커스텀 필터 적용 요청</a:t>
            </a:r>
            <a:endParaRPr lang="en-US" altLang="ko-KR">
              <a:latin typeface="+mn-ea"/>
            </a:endParaRPr>
          </a:p>
          <a:p>
            <a:pPr lvl="1"/>
            <a:r>
              <a:rPr lang="en-US" altLang="ko-KR">
                <a:latin typeface="+mn-ea"/>
              </a:rPr>
              <a:t>This Quarter</a:t>
            </a:r>
          </a:p>
          <a:p>
            <a:pPr lvl="1"/>
            <a:r>
              <a:rPr lang="en-US" altLang="ko-KR">
                <a:latin typeface="+mn-ea"/>
              </a:rPr>
              <a:t>This Year</a:t>
            </a:r>
          </a:p>
          <a:p>
            <a:pPr lvl="1"/>
            <a:r>
              <a:rPr lang="en-US" altLang="ko-KR">
                <a:latin typeface="+mn-ea"/>
              </a:rPr>
              <a:t>Last 12 Month</a:t>
            </a:r>
          </a:p>
          <a:p>
            <a:pPr lvl="1"/>
            <a:r>
              <a:rPr lang="en-US" altLang="ko-KR">
                <a:latin typeface="+mn-ea"/>
              </a:rPr>
              <a:t>Last 6 Month</a:t>
            </a:r>
          </a:p>
          <a:p>
            <a:pPr lvl="1"/>
            <a:r>
              <a:rPr lang="en-US" altLang="ko-KR">
                <a:latin typeface="+mn-ea"/>
              </a:rPr>
              <a:t>Custom</a:t>
            </a:r>
          </a:p>
          <a:p>
            <a:r>
              <a:rPr lang="ko-KR" altLang="en-US">
                <a:latin typeface="+mn-ea"/>
              </a:rPr>
              <a:t>조직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드롭다운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지역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드롭다운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종별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드롭다운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품목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드롭다운</a:t>
            </a:r>
            <a:endParaRPr lang="en-US" altLang="ko-KR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ECDAE23-2351-6C92-24E2-C3F99A1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아래 이미지와 같이 달력형으로 선택하는 개체의 경우 최소 단위가 년</a:t>
            </a:r>
            <a:r>
              <a:rPr lang="en-US" altLang="ko-KR">
                <a:latin typeface="+mn-ea"/>
              </a:rPr>
              <a:t>/</a:t>
            </a:r>
            <a:r>
              <a:rPr lang="ko-KR" altLang="en-US">
                <a:latin typeface="+mn-ea"/>
              </a:rPr>
              <a:t>월</a:t>
            </a:r>
            <a:r>
              <a:rPr lang="en-US" altLang="ko-KR">
                <a:latin typeface="+mn-ea"/>
              </a:rPr>
              <a:t>/</a:t>
            </a:r>
            <a:r>
              <a:rPr lang="ko-KR" altLang="en-US">
                <a:latin typeface="+mn-ea"/>
              </a:rPr>
              <a:t>일로 </a:t>
            </a:r>
            <a:r>
              <a:rPr lang="en-US" altLang="ko-KR">
                <a:latin typeface="+mn-ea"/>
              </a:rPr>
              <a:t>JW</a:t>
            </a:r>
            <a:r>
              <a:rPr lang="ko-KR" altLang="en-US">
                <a:latin typeface="+mn-ea"/>
              </a:rPr>
              <a:t>에서 원하는 월 </a:t>
            </a:r>
            <a:r>
              <a:rPr lang="ko-KR" altLang="en-US" err="1">
                <a:latin typeface="+mn-ea"/>
              </a:rPr>
              <a:t>단위까지만</a:t>
            </a:r>
            <a:r>
              <a:rPr lang="ko-KR" altLang="en-US">
                <a:latin typeface="+mn-ea"/>
              </a:rPr>
              <a:t> 선택이 불가함</a:t>
            </a:r>
            <a:r>
              <a:rPr lang="en-US" altLang="ko-KR">
                <a:latin typeface="+mn-ea"/>
              </a:rPr>
              <a:t>. YYYY.MM.DD </a:t>
            </a:r>
            <a:r>
              <a:rPr lang="ko-KR" altLang="en-US">
                <a:latin typeface="+mn-ea"/>
              </a:rPr>
              <a:t>형태가 사용자에게 혼란을 </a:t>
            </a:r>
            <a:r>
              <a:rPr lang="ko-KR" altLang="en-US" err="1">
                <a:latin typeface="+mn-ea"/>
              </a:rPr>
              <a:t>야기할수있으므로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커스텀 필터 적용으로 확정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04-01</a:t>
            </a:r>
            <a:endParaRPr lang="ko-KR" altLang="en-US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1-1 User</a:t>
            </a:r>
            <a:r>
              <a:rPr lang="ko-KR" altLang="en-US"/>
              <a:t> </a:t>
            </a:r>
            <a:r>
              <a:rPr lang="en-US" altLang="ko-KR"/>
              <a:t>Report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1-3 User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Report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II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- </a:t>
            </a:r>
            <a:r>
              <a:rPr lang="ko-KR" altLang="en-US">
                <a:latin typeface="+mn-ea"/>
              </a:rPr>
              <a:t>필터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>
                <a:latin typeface="+mn-ea"/>
              </a:rPr>
              <a:t>JW</a:t>
            </a:r>
            <a:r>
              <a:rPr lang="ko-KR" altLang="en-US" sz="900">
                <a:latin typeface="+mn-ea"/>
              </a:rPr>
              <a:t>중외제약 </a:t>
            </a:r>
            <a:r>
              <a:rPr lang="en-US" altLang="ko-KR" sz="900">
                <a:latin typeface="+mn-ea"/>
              </a:rPr>
              <a:t>Data Modeling &amp; BI PJT</a:t>
            </a:r>
            <a:endParaRPr lang="ko-KR" altLang="en-US" sz="900">
              <a:latin typeface="+mn-ea"/>
            </a:endParaRPr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20AF9C-0A14-0DE1-DFBB-54473DC0C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11" y="1064626"/>
            <a:ext cx="4526833" cy="250131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78474A1-2A10-4BB9-4FFE-A4A5B37A7B22}"/>
              </a:ext>
            </a:extLst>
          </p:cNvPr>
          <p:cNvSpPr/>
          <p:nvPr/>
        </p:nvSpPr>
        <p:spPr>
          <a:xfrm>
            <a:off x="803565" y="1064627"/>
            <a:ext cx="4553526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93EAA-5DA5-F1D8-AA4E-FA2D9F453A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51"/>
          <a:stretch/>
        </p:blipFill>
        <p:spPr>
          <a:xfrm>
            <a:off x="6247946" y="2101627"/>
            <a:ext cx="5730240" cy="318167"/>
          </a:xfrm>
          <a:prstGeom prst="rect">
            <a:avLst/>
          </a:prstGeo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F87043D-9CC1-D8A6-96CB-F155712A1E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날짜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기준정보 테이블 예정 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조직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기준정보 테이블 예정 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지역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기준정보 테이블 예정 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종별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기준정보 테이블 예정 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품목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기준정보 테이블 예정 </a:t>
            </a:r>
          </a:p>
          <a:p>
            <a:endParaRPr lang="ko-KR" altLang="en-US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F9DFFF-A51F-D6B0-4934-132D409F2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50" y="2187867"/>
            <a:ext cx="969095" cy="5674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9A58B0-F48F-E1F0-3397-07ADCE35A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2541" y="5015117"/>
            <a:ext cx="1877375" cy="10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29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04-02</a:t>
            </a:r>
            <a:endParaRPr lang="ko-KR" altLang="en-US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1-1 User</a:t>
            </a:r>
            <a:r>
              <a:rPr lang="ko-KR" altLang="en-US"/>
              <a:t> </a:t>
            </a:r>
            <a:r>
              <a:rPr lang="en-US" altLang="ko-KR"/>
              <a:t>Report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1-3 User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Report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II</a:t>
            </a:r>
            <a:r>
              <a:rPr lang="ko-KR" altLang="en-US"/>
              <a:t> </a:t>
            </a:r>
            <a:r>
              <a:rPr lang="en-US" altLang="ko-KR"/>
              <a:t>– UBIST/EDI/</a:t>
            </a:r>
            <a:r>
              <a:rPr lang="ko-KR" altLang="en-US" err="1"/>
              <a:t>실매출</a:t>
            </a:r>
            <a:endParaRPr lang="ko-KR" altLang="en-US"/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>
                <a:latin typeface="+mn-ea"/>
              </a:rPr>
              <a:t>JW</a:t>
            </a:r>
            <a:r>
              <a:rPr lang="ko-KR" altLang="en-US" sz="900">
                <a:latin typeface="+mn-ea"/>
              </a:rPr>
              <a:t>중외제약 </a:t>
            </a:r>
            <a:r>
              <a:rPr lang="en-US" altLang="ko-KR" sz="900">
                <a:latin typeface="+mn-ea"/>
              </a:rPr>
              <a:t>Data Modeling &amp; BI PJT</a:t>
            </a:r>
            <a:endParaRPr lang="ko-KR" altLang="en-US" sz="900">
              <a:latin typeface="+mn-ea"/>
            </a:endParaRPr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20AF9C-0A14-0DE1-DFBB-54473DC0C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11" y="1064626"/>
            <a:ext cx="4526833" cy="250131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78474A1-2A10-4BB9-4FFE-A4A5B37A7B22}"/>
              </a:ext>
            </a:extLst>
          </p:cNvPr>
          <p:cNvSpPr/>
          <p:nvPr/>
        </p:nvSpPr>
        <p:spPr>
          <a:xfrm>
            <a:off x="816911" y="1293225"/>
            <a:ext cx="2264427" cy="13853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85F34A-BD7E-FCBA-3A79-96B47EEBFA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6" r="50149" b="36374"/>
          <a:stretch/>
        </p:blipFill>
        <p:spPr>
          <a:xfrm>
            <a:off x="6926551" y="1127889"/>
            <a:ext cx="4091998" cy="2374791"/>
          </a:xfrm>
          <a:prstGeom prst="rect">
            <a:avLst/>
          </a:prstGeom>
        </p:spPr>
      </p:pic>
      <p:sp>
        <p:nvSpPr>
          <p:cNvPr id="13" name="텍스트 개체 틀 14">
            <a:extLst>
              <a:ext uri="{FF2B5EF4-FFF2-40B4-BE49-F238E27FC236}">
                <a16:creationId xmlns:a16="http://schemas.microsoft.com/office/drawing/2014/main" id="{14BB895E-26C2-DC9B-5D00-07AAA0AE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25" y="3968750"/>
            <a:ext cx="2919413" cy="2493963"/>
          </a:xfrm>
        </p:spPr>
        <p:txBody>
          <a:bodyPr/>
          <a:lstStyle/>
          <a:p>
            <a:r>
              <a:rPr lang="ko-KR" altLang="en-US">
                <a:latin typeface="+mn-ea"/>
              </a:rPr>
              <a:t>선택한 품목의 </a:t>
            </a:r>
            <a:r>
              <a:rPr lang="en-US" altLang="ko-KR">
                <a:latin typeface="+mn-ea"/>
              </a:rPr>
              <a:t>UBIST/EDI/</a:t>
            </a:r>
            <a:r>
              <a:rPr lang="ko-KR" altLang="en-US">
                <a:latin typeface="+mn-ea"/>
              </a:rPr>
              <a:t>실매출에서의 점유율을 확인하기 위한 지표</a:t>
            </a:r>
          </a:p>
          <a:p>
            <a:endParaRPr lang="ko-KR" altLang="en-US">
              <a:latin typeface="+mn-ea"/>
            </a:endParaRPr>
          </a:p>
        </p:txBody>
      </p:sp>
      <p:sp>
        <p:nvSpPr>
          <p:cNvPr id="21" name="텍스트 개체 틀 15">
            <a:extLst>
              <a:ext uri="{FF2B5EF4-FFF2-40B4-BE49-F238E27FC236}">
                <a16:creationId xmlns:a16="http://schemas.microsoft.com/office/drawing/2014/main" id="{26DD60A7-3046-92B5-D489-E68E97A35B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4036" y="3968750"/>
            <a:ext cx="2919413" cy="2493963"/>
          </a:xfrm>
        </p:spPr>
        <p:txBody>
          <a:bodyPr/>
          <a:lstStyle/>
          <a:p>
            <a:r>
              <a:rPr lang="ko-KR" altLang="en-US">
                <a:latin typeface="+mn-ea"/>
              </a:rPr>
              <a:t>개체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선 그래프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기준 날짜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전월 포함 </a:t>
            </a:r>
            <a:r>
              <a:rPr lang="en-US" altLang="ko-KR">
                <a:latin typeface="+mn-ea"/>
              </a:rPr>
              <a:t>12</a:t>
            </a:r>
            <a:r>
              <a:rPr lang="ko-KR" altLang="en-US">
                <a:latin typeface="+mn-ea"/>
              </a:rPr>
              <a:t>개월</a:t>
            </a:r>
            <a:endParaRPr lang="en-US" altLang="ko-KR">
              <a:latin typeface="+mn-ea"/>
            </a:endParaRPr>
          </a:p>
        </p:txBody>
      </p:sp>
      <p:sp>
        <p:nvSpPr>
          <p:cNvPr id="22" name="텍스트 개체 틀 16">
            <a:extLst>
              <a:ext uri="{FF2B5EF4-FFF2-40B4-BE49-F238E27FC236}">
                <a16:creationId xmlns:a16="http://schemas.microsoft.com/office/drawing/2014/main" id="{7FDE30BE-C0BE-A98D-02A8-C379E8C5BB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28551" y="3968750"/>
            <a:ext cx="2919413" cy="2493963"/>
          </a:xfrm>
        </p:spPr>
        <p:txBody>
          <a:bodyPr/>
          <a:lstStyle/>
          <a:p>
            <a:r>
              <a:rPr lang="en-US" altLang="ko-KR">
                <a:latin typeface="맑은 고딕 (본문)"/>
              </a:rPr>
              <a:t>UBIST</a:t>
            </a:r>
          </a:p>
          <a:p>
            <a:pPr lvl="1"/>
            <a:r>
              <a:rPr lang="ko-KR" altLang="en-US">
                <a:latin typeface="맑은 고딕 (본문)"/>
              </a:rPr>
              <a:t>원천 </a:t>
            </a:r>
            <a:r>
              <a:rPr lang="en-US" altLang="ko-KR">
                <a:latin typeface="맑은 고딕 (본문)"/>
              </a:rPr>
              <a:t>: UBIST</a:t>
            </a:r>
          </a:p>
          <a:p>
            <a:r>
              <a:rPr lang="en-US" altLang="ko-KR">
                <a:latin typeface="맑은 고딕 (본문)"/>
              </a:rPr>
              <a:t>EDI</a:t>
            </a:r>
          </a:p>
          <a:p>
            <a:pPr lvl="1"/>
            <a:r>
              <a:rPr lang="ko-KR" altLang="en-US">
                <a:latin typeface="맑은 고딕 (본문)"/>
              </a:rPr>
              <a:t>원천 </a:t>
            </a:r>
            <a:r>
              <a:rPr lang="en-US" altLang="ko-KR">
                <a:latin typeface="맑은 고딕 (본문)"/>
              </a:rPr>
              <a:t>: EDI</a:t>
            </a:r>
          </a:p>
          <a:p>
            <a:r>
              <a:rPr lang="ko-KR" altLang="en-US" err="1">
                <a:latin typeface="맑은 고딕 (본문)"/>
              </a:rPr>
              <a:t>실매출</a:t>
            </a:r>
            <a:endParaRPr lang="en-US" altLang="ko-KR">
              <a:latin typeface="맑은 고딕 (본문)"/>
            </a:endParaRPr>
          </a:p>
          <a:p>
            <a:pPr lvl="1"/>
            <a:r>
              <a:rPr lang="ko-KR" altLang="en-US">
                <a:latin typeface="맑은 고딕 (본문)"/>
              </a:rPr>
              <a:t>원천 </a:t>
            </a:r>
            <a:r>
              <a:rPr lang="en-US" altLang="ko-KR">
                <a:latin typeface="맑은 고딕 (본문)"/>
              </a:rPr>
              <a:t>: [SAP]YSDR6930</a:t>
            </a:r>
            <a:endParaRPr lang="ko-KR" altLang="en-US">
              <a:latin typeface="맑은 고딕 (본문)"/>
            </a:endParaRPr>
          </a:p>
          <a:p>
            <a:endParaRPr lang="ko-KR" altLang="en-US">
              <a:latin typeface="맑은 고딕 (본문)"/>
            </a:endParaRPr>
          </a:p>
        </p:txBody>
      </p:sp>
      <p:sp>
        <p:nvSpPr>
          <p:cNvPr id="25" name="텍스트 개체 틀 17">
            <a:extLst>
              <a:ext uri="{FF2B5EF4-FFF2-40B4-BE49-F238E27FC236}">
                <a16:creationId xmlns:a16="http://schemas.microsoft.com/office/drawing/2014/main" id="{6FA6F05F-F75F-8A6D-1D03-C887F7CB86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066" y="3968750"/>
            <a:ext cx="2919413" cy="2493963"/>
          </a:xfrm>
        </p:spPr>
        <p:txBody>
          <a:bodyPr/>
          <a:lstStyle/>
          <a:p>
            <a:r>
              <a:rPr lang="ko-KR" altLang="en-US">
                <a:latin typeface="+mn-ea"/>
              </a:rPr>
              <a:t>기존에는 막대화 선 그래프로 표현을 하였으나</a:t>
            </a:r>
            <a:r>
              <a:rPr lang="en-US" altLang="ko-KR">
                <a:latin typeface="+mn-ea"/>
              </a:rPr>
              <a:t>, UBIST/EDI/</a:t>
            </a:r>
            <a:r>
              <a:rPr lang="ko-KR" altLang="en-US">
                <a:latin typeface="+mn-ea"/>
              </a:rPr>
              <a:t>실매출의 차이를 보기위해서는 그래프 표현을 통일하는 것이 좋을 것 같음을 논의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solidFill>
                  <a:schemeClr val="tx1"/>
                </a:solidFill>
                <a:latin typeface="+mn-ea"/>
              </a:rPr>
              <a:t>선그래프로 통일 결정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3999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04-03</a:t>
            </a:r>
            <a:endParaRPr lang="ko-KR" altLang="en-US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1-1 User</a:t>
            </a:r>
            <a:r>
              <a:rPr lang="ko-KR" altLang="en-US"/>
              <a:t> </a:t>
            </a:r>
            <a:r>
              <a:rPr lang="en-US" altLang="ko-KR"/>
              <a:t>Report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1-3 User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Report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II</a:t>
            </a:r>
            <a:r>
              <a:rPr lang="ko-KR" altLang="en-US"/>
              <a:t> </a:t>
            </a:r>
            <a:r>
              <a:rPr lang="en-US" altLang="ko-KR"/>
              <a:t>– SAP/</a:t>
            </a:r>
            <a:r>
              <a:rPr lang="ko-KR" altLang="en-US" err="1"/>
              <a:t>실매출</a:t>
            </a:r>
            <a:r>
              <a:rPr lang="en-US" altLang="ko-KR"/>
              <a:t>/</a:t>
            </a:r>
            <a:r>
              <a:rPr lang="ko-KR" altLang="en-US"/>
              <a:t>달성율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>
                <a:latin typeface="+mn-ea"/>
              </a:rPr>
              <a:t>JW</a:t>
            </a:r>
            <a:r>
              <a:rPr lang="ko-KR" altLang="en-US" sz="900">
                <a:latin typeface="+mn-ea"/>
              </a:rPr>
              <a:t>중외제약 </a:t>
            </a:r>
            <a:r>
              <a:rPr lang="en-US" altLang="ko-KR" sz="900">
                <a:latin typeface="+mn-ea"/>
              </a:rPr>
              <a:t>Data Modeling &amp; BI PJT</a:t>
            </a:r>
            <a:endParaRPr lang="ko-KR" altLang="en-US" sz="900">
              <a:latin typeface="+mn-ea"/>
            </a:endParaRPr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+mn-ea"/>
              </a:rPr>
              <a:t>JW</a:t>
            </a:r>
            <a:r>
              <a:rPr lang="ko-KR" altLang="en-US">
                <a:latin typeface="+mn-ea"/>
              </a:rPr>
              <a:t>중외제약 </a:t>
            </a:r>
            <a:r>
              <a:rPr lang="en-US" altLang="ko-KR">
                <a:latin typeface="+mn-ea"/>
              </a:rPr>
              <a:t>A+ Sales Report</a:t>
            </a:r>
            <a:endParaRPr lang="ko-KR" altLang="en-US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20AF9C-0A14-0DE1-DFBB-54473DC0C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11" y="1064626"/>
            <a:ext cx="4526833" cy="25013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E0E8E4-5B17-BF9D-7BD1-D8FDDAE058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4" t="11266" r="976" b="33747"/>
          <a:stretch/>
        </p:blipFill>
        <p:spPr>
          <a:xfrm>
            <a:off x="7012276" y="1064626"/>
            <a:ext cx="4091998" cy="253418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48BF14D-2213-67BC-BFDF-3116E4348A30}"/>
              </a:ext>
            </a:extLst>
          </p:cNvPr>
          <p:cNvSpPr/>
          <p:nvPr/>
        </p:nvSpPr>
        <p:spPr>
          <a:xfrm>
            <a:off x="3079317" y="1311852"/>
            <a:ext cx="2264427" cy="13853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14">
            <a:extLst>
              <a:ext uri="{FF2B5EF4-FFF2-40B4-BE49-F238E27FC236}">
                <a16:creationId xmlns:a16="http://schemas.microsoft.com/office/drawing/2014/main" id="{43EBDF02-FAB9-D763-7356-16D3278A8C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25" y="3968750"/>
            <a:ext cx="2919413" cy="2493963"/>
          </a:xfrm>
        </p:spPr>
        <p:txBody>
          <a:bodyPr/>
          <a:lstStyle/>
          <a:p>
            <a:r>
              <a:rPr lang="en-US" altLang="ko-KR">
                <a:latin typeface="+mn-ea"/>
              </a:rPr>
              <a:t>SAP</a:t>
            </a:r>
            <a:r>
              <a:rPr lang="ko-KR" altLang="en-US">
                <a:latin typeface="+mn-ea"/>
              </a:rPr>
              <a:t>매출</a:t>
            </a:r>
            <a:r>
              <a:rPr lang="en-US" altLang="ko-KR">
                <a:latin typeface="+mn-ea"/>
              </a:rPr>
              <a:t>, </a:t>
            </a:r>
            <a:r>
              <a:rPr lang="ko-KR" altLang="en-US" err="1">
                <a:latin typeface="+mn-ea"/>
              </a:rPr>
              <a:t>실매출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목표매출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달성율</a:t>
            </a:r>
            <a:r>
              <a:rPr lang="en-US" altLang="ko-KR">
                <a:latin typeface="+mn-ea"/>
              </a:rPr>
              <a:t>(SAP</a:t>
            </a:r>
            <a:r>
              <a:rPr lang="ko-KR" altLang="en-US">
                <a:latin typeface="+mn-ea"/>
              </a:rPr>
              <a:t>매출기준</a:t>
            </a:r>
            <a:r>
              <a:rPr lang="en-US" altLang="ko-KR">
                <a:latin typeface="+mn-ea"/>
              </a:rPr>
              <a:t>)</a:t>
            </a:r>
            <a:r>
              <a:rPr lang="ko-KR" altLang="en-US">
                <a:latin typeface="+mn-ea"/>
              </a:rPr>
              <a:t>에 대한 현황을 볼 수 있는 그래프</a:t>
            </a:r>
          </a:p>
          <a:p>
            <a:endParaRPr lang="ko-KR" altLang="en-US">
              <a:latin typeface="+mn-ea"/>
            </a:endParaRPr>
          </a:p>
        </p:txBody>
      </p:sp>
      <p:sp>
        <p:nvSpPr>
          <p:cNvPr id="21" name="텍스트 개체 틀 15">
            <a:extLst>
              <a:ext uri="{FF2B5EF4-FFF2-40B4-BE49-F238E27FC236}">
                <a16:creationId xmlns:a16="http://schemas.microsoft.com/office/drawing/2014/main" id="{A7D9BAC5-60A8-4C95-47FE-12C46F1CDA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4036" y="3968750"/>
            <a:ext cx="2919413" cy="2493963"/>
          </a:xfrm>
        </p:spPr>
        <p:txBody>
          <a:bodyPr/>
          <a:lstStyle/>
          <a:p>
            <a:r>
              <a:rPr lang="ko-KR" altLang="en-US">
                <a:latin typeface="+mn-ea"/>
              </a:rPr>
              <a:t>개체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선 그래프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기준 날짜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전월 포함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12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개월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r>
              <a:rPr lang="ko-KR" altLang="en-US">
                <a:latin typeface="+mn-ea"/>
              </a:rPr>
              <a:t>값 조건</a:t>
            </a:r>
            <a:r>
              <a:rPr lang="en-US" altLang="ko-KR">
                <a:latin typeface="+mn-ea"/>
              </a:rPr>
              <a:t>:</a:t>
            </a:r>
          </a:p>
          <a:p>
            <a:pPr lvl="1"/>
            <a:r>
              <a:rPr lang="ko-KR" altLang="en-US">
                <a:latin typeface="+mn-ea"/>
              </a:rPr>
              <a:t>달성율 </a:t>
            </a:r>
            <a:r>
              <a:rPr lang="en-US" altLang="ko-KR">
                <a:latin typeface="+mn-ea"/>
              </a:rPr>
              <a:t>= SAP</a:t>
            </a:r>
            <a:r>
              <a:rPr lang="ko-KR" altLang="en-US">
                <a:latin typeface="+mn-ea"/>
              </a:rPr>
              <a:t>매출 </a:t>
            </a:r>
            <a:r>
              <a:rPr lang="en-US" altLang="ko-KR">
                <a:latin typeface="+mn-ea"/>
              </a:rPr>
              <a:t>/ </a:t>
            </a:r>
            <a:r>
              <a:rPr lang="ko-KR" altLang="en-US">
                <a:latin typeface="+mn-ea"/>
              </a:rPr>
              <a:t>목표</a:t>
            </a:r>
            <a:endParaRPr lang="en-US" altLang="ko-KR">
              <a:latin typeface="+mn-ea"/>
            </a:endParaRPr>
          </a:p>
        </p:txBody>
      </p:sp>
      <p:sp>
        <p:nvSpPr>
          <p:cNvPr id="22" name="텍스트 개체 틀 16">
            <a:extLst>
              <a:ext uri="{FF2B5EF4-FFF2-40B4-BE49-F238E27FC236}">
                <a16:creationId xmlns:a16="http://schemas.microsoft.com/office/drawing/2014/main" id="{DE8690FB-CE2C-DC5B-6D84-F4C0CDFE33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28551" y="3968750"/>
            <a:ext cx="2919413" cy="2493963"/>
          </a:xfrm>
        </p:spPr>
        <p:txBody>
          <a:bodyPr/>
          <a:lstStyle/>
          <a:p>
            <a:r>
              <a:rPr lang="en-US" altLang="ko-KR">
                <a:latin typeface="+mn-ea"/>
              </a:rPr>
              <a:t>SAP</a:t>
            </a:r>
          </a:p>
          <a:p>
            <a:pPr lvl="1"/>
            <a:r>
              <a:rPr lang="ko-KR" altLang="en-US">
                <a:latin typeface="+mn-ea"/>
              </a:rPr>
              <a:t>원천 </a:t>
            </a:r>
            <a:r>
              <a:rPr lang="en-US" altLang="ko-KR">
                <a:latin typeface="+mn-ea"/>
              </a:rPr>
              <a:t>: SAP</a:t>
            </a:r>
            <a:endParaRPr lang="ko-KR" altLang="en-US">
              <a:latin typeface="+mn-ea"/>
            </a:endParaRPr>
          </a:p>
          <a:p>
            <a:r>
              <a:rPr lang="ko-KR" altLang="en-US" err="1">
                <a:latin typeface="+mn-ea"/>
              </a:rPr>
              <a:t>실매출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원천 </a:t>
            </a:r>
            <a:r>
              <a:rPr lang="en-US" altLang="ko-KR">
                <a:latin typeface="+mn-ea"/>
              </a:rPr>
              <a:t>: [SAP]YSDR6930</a:t>
            </a:r>
            <a:endParaRPr lang="ko-KR" altLang="en-US">
              <a:latin typeface="+mn-ea"/>
            </a:endParaRPr>
          </a:p>
          <a:p>
            <a:r>
              <a:rPr lang="ko-KR" altLang="en-US">
                <a:latin typeface="+mn-ea"/>
              </a:rPr>
              <a:t>달성율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원천 </a:t>
            </a:r>
            <a:r>
              <a:rPr lang="en-US" altLang="ko-KR">
                <a:latin typeface="+mn-ea"/>
              </a:rPr>
              <a:t>: [SAP]ZSDR1073, [SAP]YSDR6930</a:t>
            </a:r>
            <a:endParaRPr lang="ko-KR" altLang="en-US">
              <a:latin typeface="+mn-ea"/>
            </a:endParaRPr>
          </a:p>
        </p:txBody>
      </p:sp>
      <p:sp>
        <p:nvSpPr>
          <p:cNvPr id="25" name="텍스트 개체 틀 17">
            <a:extLst>
              <a:ext uri="{FF2B5EF4-FFF2-40B4-BE49-F238E27FC236}">
                <a16:creationId xmlns:a16="http://schemas.microsoft.com/office/drawing/2014/main" id="{C02412A0-0B10-9E30-B1BD-A5466FF083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066" y="3968750"/>
            <a:ext cx="2919413" cy="2493963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달성율의 경우 </a:t>
            </a:r>
            <a:r>
              <a:rPr lang="en-US" altLang="ko-KR">
                <a:latin typeface="+mn-ea"/>
              </a:rPr>
              <a:t>SAP</a:t>
            </a:r>
            <a:r>
              <a:rPr lang="ko-KR" altLang="en-US">
                <a:latin typeface="+mn-ea"/>
              </a:rPr>
              <a:t>을 기준으로 달성율을 구함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목표 선 그래프 추가 요청으로 추가하였음</a:t>
            </a:r>
          </a:p>
        </p:txBody>
      </p:sp>
    </p:spTree>
    <p:extLst>
      <p:ext uri="{BB962C8B-B14F-4D97-AF65-F5344CB8AC3E}">
        <p14:creationId xmlns:p14="http://schemas.microsoft.com/office/powerpoint/2010/main" val="293514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11AA357C-8C5F-0117-BC7E-B3797E815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800">
                <a:latin typeface="+mn-ea"/>
              </a:rPr>
              <a:t>제품별 시장분석 페이지</a:t>
            </a:r>
            <a:r>
              <a:rPr lang="en-US" altLang="ko-KR" sz="800">
                <a:latin typeface="+mn-ea"/>
              </a:rPr>
              <a:t>,</a:t>
            </a:r>
            <a:r>
              <a:rPr lang="ko-KR" altLang="en-US" sz="800">
                <a:latin typeface="+mn-ea"/>
              </a:rPr>
              <a:t>앞 페이지와 동일하며 다만 품목별로 볼 수 있도록 구성 </a:t>
            </a:r>
            <a:endParaRPr lang="en-US" altLang="ko-KR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2A52EA57-EAD1-1EF8-1B42-00478CE0D8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설명</a:t>
            </a:r>
            <a:r>
              <a:rPr lang="ko-KR" altLang="en-US" sz="800">
                <a:solidFill>
                  <a:schemeClr val="tx1"/>
                </a:solidFill>
              </a:rPr>
              <a:t> 아이콘을 두어</a:t>
            </a:r>
            <a:r>
              <a:rPr lang="en-US" altLang="ko-KR" sz="800">
                <a:solidFill>
                  <a:schemeClr val="tx1"/>
                </a:solidFill>
              </a:rPr>
              <a:t>, </a:t>
            </a:r>
            <a:r>
              <a:rPr lang="ko-KR" altLang="en-US" sz="800">
                <a:solidFill>
                  <a:schemeClr val="tx1"/>
                </a:solidFill>
              </a:rPr>
              <a:t>각 차트 별 데이터 출처와 최신데이터 표기 </a:t>
            </a:r>
            <a:endParaRPr lang="en-US" altLang="ko-KR" sz="800">
              <a:solidFill>
                <a:schemeClr val="tx1"/>
              </a:solidFill>
            </a:endParaRPr>
          </a:p>
          <a:p>
            <a:pPr lvl="1"/>
            <a:r>
              <a:rPr lang="ko-KR" altLang="en-US">
                <a:solidFill>
                  <a:schemeClr val="tx1"/>
                </a:solidFill>
              </a:rPr>
              <a:t>테스트하여 추후 시현 예정</a:t>
            </a:r>
          </a:p>
          <a:p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3686D798-C747-782F-A8AE-7EC27C5B24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>
                <a:latin typeface="+mn-ea"/>
              </a:rPr>
              <a:t>해당 페이지의 경우 조직별로 보지 않고 모든 사용자가 전체 실적을 확인할 수 있는 페이지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6F0E0AD3-5D9E-B3D7-8F56-8296DF5ED8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+mn-ea"/>
              </a:rPr>
              <a:t>02-00</a:t>
            </a:r>
            <a:endParaRPr lang="ko-KR" altLang="en-US">
              <a:latin typeface="+mn-ea"/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171C922C-CB83-AB2C-9E71-48C3EEC5B9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+mn-ea"/>
              </a:rPr>
              <a:t>2-1 Market Summary</a:t>
            </a:r>
            <a:endParaRPr lang="ko-KR" altLang="en-US">
              <a:latin typeface="+mn-ea"/>
            </a:endParaRP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49D68903-F576-68A3-A354-A68C23F370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+mn-ea"/>
              </a:rPr>
              <a:t>2-1 Market Summary</a:t>
            </a:r>
            <a:endParaRPr lang="ko-KR" altLang="en-US">
              <a:latin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39D0FA-EFA2-C12F-1C79-7E93B75F9EE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Data Modeling &amp; BI PJT</a:t>
            </a:r>
            <a:endParaRPr lang="ko-KR" altLang="en-US"/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83A8CB83-5983-7FFE-028D-EAC35AD39368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A618FF0-2647-A570-5E4B-AADF79AA3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4" y="985506"/>
            <a:ext cx="2679344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14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871FD5E-5623-E215-290E-90E86A2E1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연도 </a:t>
            </a:r>
            <a:r>
              <a:rPr lang="en-US" altLang="ko-KR"/>
              <a:t>/</a:t>
            </a:r>
            <a:r>
              <a:rPr lang="ko-KR" altLang="en-US"/>
              <a:t> 월 필터 </a:t>
            </a:r>
            <a:r>
              <a:rPr lang="en-US" altLang="ko-KR"/>
              <a:t>: </a:t>
            </a:r>
            <a:r>
              <a:rPr lang="ko-KR" altLang="en-US"/>
              <a:t>보고서에 반영되는 데이터 기간 지정</a:t>
            </a:r>
            <a:endParaRPr lang="en-US" altLang="ko-KR"/>
          </a:p>
          <a:p>
            <a:r>
              <a:rPr lang="ko-KR" altLang="en-US"/>
              <a:t>구분 필터 </a:t>
            </a:r>
            <a:r>
              <a:rPr lang="en-US" altLang="ko-KR"/>
              <a:t>: </a:t>
            </a:r>
          </a:p>
          <a:p>
            <a:r>
              <a:rPr lang="ko-KR" altLang="en-US"/>
              <a:t>조직 필터 </a:t>
            </a:r>
            <a:r>
              <a:rPr lang="en-US" altLang="ko-KR"/>
              <a:t>:</a:t>
            </a:r>
          </a:p>
          <a:p>
            <a:r>
              <a:rPr lang="ko-KR" altLang="en-US"/>
              <a:t>지역 필터 </a:t>
            </a:r>
            <a:r>
              <a:rPr lang="en-US" altLang="ko-KR"/>
              <a:t>: </a:t>
            </a:r>
            <a:r>
              <a:rPr lang="ko-KR" altLang="en-US"/>
              <a:t>품목군에 대한 필터</a:t>
            </a:r>
            <a:endParaRPr lang="en-US" altLang="ko-KR"/>
          </a:p>
          <a:p>
            <a:r>
              <a:rPr lang="ko-KR" altLang="en-US" err="1"/>
              <a:t>종급</a:t>
            </a:r>
            <a:r>
              <a:rPr lang="ko-KR" altLang="en-US"/>
              <a:t> 필터 </a:t>
            </a:r>
            <a:r>
              <a:rPr lang="en-US" altLang="ko-KR"/>
              <a:t>:</a:t>
            </a:r>
          </a:p>
          <a:p>
            <a:r>
              <a:rPr lang="ko-KR" altLang="en-US"/>
              <a:t>지표 필터 </a:t>
            </a:r>
            <a:r>
              <a:rPr lang="en-US" altLang="ko-KR"/>
              <a:t>:</a:t>
            </a:r>
          </a:p>
          <a:p>
            <a:r>
              <a:rPr lang="ko-KR" altLang="en-US"/>
              <a:t>품목 필터 </a:t>
            </a:r>
            <a:r>
              <a:rPr lang="en-US" altLang="ko-KR"/>
              <a:t>:</a:t>
            </a:r>
            <a:br>
              <a:rPr lang="en-US" altLang="ko-KR"/>
            </a:br>
            <a:endParaRPr lang="en-US" altLang="ko-KR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891E0C8-3F83-4BD2-2974-E00F14284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연도 </a:t>
            </a:r>
            <a:r>
              <a:rPr lang="en-US" altLang="ko-KR"/>
              <a:t>/</a:t>
            </a:r>
            <a:r>
              <a:rPr lang="ko-KR" altLang="en-US"/>
              <a:t> 월 필터 </a:t>
            </a:r>
            <a:r>
              <a:rPr lang="en-US" altLang="ko-KR"/>
              <a:t>: </a:t>
            </a:r>
            <a:r>
              <a:rPr lang="ko-KR" altLang="en-US"/>
              <a:t>드롭 다운</a:t>
            </a:r>
            <a:endParaRPr lang="en-US" altLang="ko-KR"/>
          </a:p>
          <a:p>
            <a:r>
              <a:rPr lang="ko-KR" altLang="en-US"/>
              <a:t>구분 필터 </a:t>
            </a:r>
            <a:r>
              <a:rPr lang="en-US" altLang="ko-KR"/>
              <a:t>: </a:t>
            </a:r>
            <a:r>
              <a:rPr lang="ko-KR" altLang="en-US"/>
              <a:t>드롭 다운</a:t>
            </a:r>
            <a:endParaRPr lang="en-US" altLang="ko-KR"/>
          </a:p>
          <a:p>
            <a:r>
              <a:rPr lang="ko-KR" altLang="en-US"/>
              <a:t>조직 필터 </a:t>
            </a:r>
            <a:r>
              <a:rPr lang="en-US" altLang="ko-KR"/>
              <a:t>:</a:t>
            </a:r>
            <a:r>
              <a:rPr lang="ko-KR" altLang="en-US"/>
              <a:t> 드롭 다운</a:t>
            </a:r>
            <a:endParaRPr lang="en-US" altLang="ko-KR"/>
          </a:p>
          <a:p>
            <a:r>
              <a:rPr lang="ko-KR" altLang="en-US"/>
              <a:t>지역 필터 </a:t>
            </a:r>
            <a:r>
              <a:rPr lang="en-US" altLang="ko-KR"/>
              <a:t>: </a:t>
            </a:r>
            <a:r>
              <a:rPr lang="ko-KR" altLang="en-US"/>
              <a:t>드롭 다운 </a:t>
            </a:r>
            <a:endParaRPr lang="en-US" altLang="ko-KR"/>
          </a:p>
          <a:p>
            <a:r>
              <a:rPr lang="ko-KR" altLang="en-US" err="1"/>
              <a:t>종급</a:t>
            </a:r>
            <a:r>
              <a:rPr lang="ko-KR" altLang="en-US"/>
              <a:t> 필터 </a:t>
            </a:r>
            <a:r>
              <a:rPr lang="en-US" altLang="ko-KR"/>
              <a:t>:</a:t>
            </a:r>
            <a:r>
              <a:rPr lang="ko-KR" altLang="en-US"/>
              <a:t> 드롭 다운</a:t>
            </a:r>
            <a:endParaRPr lang="en-US" altLang="ko-KR"/>
          </a:p>
          <a:p>
            <a:r>
              <a:rPr lang="ko-KR" altLang="en-US"/>
              <a:t>지표 필터 </a:t>
            </a:r>
            <a:r>
              <a:rPr lang="en-US" altLang="ko-KR"/>
              <a:t>:</a:t>
            </a:r>
            <a:r>
              <a:rPr lang="ko-KR" altLang="en-US"/>
              <a:t> 드롭 다운</a:t>
            </a:r>
            <a:endParaRPr lang="en-US" altLang="ko-KR"/>
          </a:p>
          <a:p>
            <a:r>
              <a:rPr lang="ko-KR" altLang="en-US"/>
              <a:t>품목 필터 </a:t>
            </a:r>
            <a:r>
              <a:rPr lang="en-US" altLang="ko-KR"/>
              <a:t>:</a:t>
            </a:r>
            <a:r>
              <a:rPr lang="ko-KR" altLang="en-US"/>
              <a:t> 드롭 다운</a:t>
            </a:r>
            <a:endParaRPr lang="en-US" altLang="ko-KR">
              <a:latin typeface="+mn-ea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7EBB91F-4F06-2857-91EE-10661984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/>
              <a:t>연도 </a:t>
            </a:r>
            <a:r>
              <a:rPr lang="en-US" altLang="ko-KR"/>
              <a:t>/</a:t>
            </a:r>
            <a:r>
              <a:rPr lang="ko-KR" altLang="en-US"/>
              <a:t> 월 필터 </a:t>
            </a:r>
            <a:r>
              <a:rPr lang="en-US" altLang="ko-KR"/>
              <a:t>: </a:t>
            </a:r>
          </a:p>
          <a:p>
            <a:r>
              <a:rPr lang="ko-KR" altLang="en-US"/>
              <a:t>구분 필터 </a:t>
            </a:r>
            <a:r>
              <a:rPr lang="en-US" altLang="ko-KR"/>
              <a:t>: </a:t>
            </a:r>
          </a:p>
          <a:p>
            <a:r>
              <a:rPr lang="ko-KR" altLang="en-US"/>
              <a:t>조직 필터 </a:t>
            </a:r>
            <a:r>
              <a:rPr lang="en-US" altLang="ko-KR"/>
              <a:t>:</a:t>
            </a:r>
          </a:p>
          <a:p>
            <a:r>
              <a:rPr lang="ko-KR" altLang="en-US"/>
              <a:t>지역 필터 </a:t>
            </a:r>
            <a:r>
              <a:rPr lang="en-US" altLang="ko-KR"/>
              <a:t>: </a:t>
            </a:r>
          </a:p>
          <a:p>
            <a:r>
              <a:rPr lang="ko-KR" altLang="en-US" err="1"/>
              <a:t>종급</a:t>
            </a:r>
            <a:r>
              <a:rPr lang="ko-KR" altLang="en-US"/>
              <a:t> 필터 </a:t>
            </a:r>
            <a:r>
              <a:rPr lang="en-US" altLang="ko-KR"/>
              <a:t>:</a:t>
            </a:r>
          </a:p>
          <a:p>
            <a:r>
              <a:rPr lang="ko-KR" altLang="en-US"/>
              <a:t>지표 필터 </a:t>
            </a:r>
            <a:r>
              <a:rPr lang="en-US" altLang="ko-KR"/>
              <a:t>:</a:t>
            </a:r>
          </a:p>
          <a:p>
            <a:r>
              <a:rPr lang="ko-KR" altLang="en-US"/>
              <a:t>품목 필터 </a:t>
            </a:r>
            <a:r>
              <a:rPr lang="en-US" altLang="ko-KR"/>
              <a:t>:</a:t>
            </a:r>
            <a:endParaRPr lang="ko-KR" altLang="en-US">
              <a:latin typeface="+mn-ea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ECDAE23-2351-6C92-24E2-C3F99A1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>
              <a:latin typeface="+mn-ea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05-01</a:t>
            </a:r>
            <a:endParaRPr lang="ko-KR" altLang="en-US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2-1 Market Summary</a:t>
            </a:r>
            <a:endParaRPr lang="ko-KR" altLang="en-US">
              <a:latin typeface="+mn-ea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2-1 Market Summary - </a:t>
            </a:r>
            <a:r>
              <a:rPr lang="ko-KR" altLang="en-US">
                <a:latin typeface="+mn-ea"/>
              </a:rPr>
              <a:t>필터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>
                <a:latin typeface="+mn-ea"/>
              </a:rPr>
              <a:t>JW</a:t>
            </a:r>
            <a:r>
              <a:rPr lang="ko-KR" altLang="en-US" sz="900">
                <a:latin typeface="+mn-ea"/>
              </a:rPr>
              <a:t>중외제약 </a:t>
            </a:r>
            <a:r>
              <a:rPr lang="en-US" altLang="ko-KR" sz="900">
                <a:latin typeface="+mn-ea"/>
              </a:rPr>
              <a:t>Data Modeling &amp; BI PJT</a:t>
            </a:r>
            <a:endParaRPr lang="ko-KR" altLang="en-US" sz="900">
              <a:latin typeface="+mn-ea"/>
            </a:endParaRPr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+mn-ea"/>
              </a:rPr>
              <a:t>JW</a:t>
            </a:r>
            <a:r>
              <a:rPr lang="ko-KR" altLang="en-US">
                <a:latin typeface="+mn-ea"/>
              </a:rPr>
              <a:t>중외제약 </a:t>
            </a:r>
            <a:r>
              <a:rPr lang="en-US" altLang="ko-KR">
                <a:latin typeface="+mn-ea"/>
              </a:rPr>
              <a:t>A+ Sales Report</a:t>
            </a:r>
            <a:endParaRPr lang="ko-KR" altLang="en-US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7FCDB6-6611-F9DB-849F-EAC80368E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363" y="2120576"/>
            <a:ext cx="5876116" cy="2054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8E27A4-BB51-5338-54A7-51F8F43DD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437" y="2157471"/>
            <a:ext cx="362001" cy="9240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D477CB9-C564-1ED4-1BD6-08892B336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24" y="2153465"/>
            <a:ext cx="252447" cy="1086001"/>
          </a:xfrm>
          <a:prstGeom prst="rect">
            <a:avLst/>
          </a:prstGeom>
        </p:spPr>
      </p:pic>
      <p:pic>
        <p:nvPicPr>
          <p:cNvPr id="27" name="그림 26" descr="테이블이(가) 표시된 사진&#10;&#10;자동 생성된 설명">
            <a:extLst>
              <a:ext uri="{FF2B5EF4-FFF2-40B4-BE49-F238E27FC236}">
                <a16:creationId xmlns:a16="http://schemas.microsoft.com/office/drawing/2014/main" id="{C7F45FAD-A3DC-366E-7EDB-4E889C5EF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657" y="996949"/>
            <a:ext cx="3087193" cy="266642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4F40EB-29FD-EDAE-FF09-D09E9B7685FA}"/>
              </a:ext>
            </a:extLst>
          </p:cNvPr>
          <p:cNvSpPr/>
          <p:nvPr/>
        </p:nvSpPr>
        <p:spPr>
          <a:xfrm>
            <a:off x="1489026" y="1299241"/>
            <a:ext cx="2921049" cy="1104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8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871FD5E-5623-E215-290E-90E86A2E1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tx1"/>
                </a:solidFill>
                <a:latin typeface="+mn-ea"/>
              </a:rPr>
              <a:t>IMS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전체 실적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(=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제약사 품목별 전체 합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JW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실적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개의 값을 비교하고 시장점유율을 보고자 하므로 데이터 레이블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혹은 막대차트로 순위 표시 요청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endParaRPr lang="ko-KR" altLang="en-US">
              <a:latin typeface="+mn-ea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891E0C8-3F83-4BD2-2974-E00F14284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개체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선 그래프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전체 </a:t>
            </a:r>
            <a:r>
              <a:rPr lang="en-US" altLang="ko-KR">
                <a:latin typeface="+mn-ea"/>
              </a:rPr>
              <a:t>IMS </a:t>
            </a:r>
            <a:r>
              <a:rPr lang="ko-KR" altLang="en-US">
                <a:latin typeface="+mn-ea"/>
              </a:rPr>
              <a:t>수치 데이터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선 그래프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중외제약 수치 데이터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선 그래프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중외제약 달성율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선 그래프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기준 날짜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전월 포함 </a:t>
            </a:r>
            <a:r>
              <a:rPr lang="en-US" altLang="ko-KR">
                <a:latin typeface="+mn-ea"/>
              </a:rPr>
              <a:t>12</a:t>
            </a:r>
            <a:r>
              <a:rPr lang="ko-KR" altLang="en-US">
                <a:latin typeface="+mn-ea"/>
              </a:rPr>
              <a:t>개월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차트 길이 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현재 화면처럼 </a:t>
            </a:r>
            <a:r>
              <a:rPr lang="en-US" altLang="ko-KR">
                <a:latin typeface="+mn-ea"/>
              </a:rPr>
              <a:t>4</a:t>
            </a:r>
            <a:r>
              <a:rPr lang="ko-KR" altLang="en-US">
                <a:latin typeface="+mn-ea"/>
              </a:rPr>
              <a:t>개의 개체가 한눈에 보이는 크기로 유지할 것</a:t>
            </a:r>
            <a:endParaRPr lang="en-US" altLang="ko-KR">
              <a:latin typeface="+mn-ea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7EBB91F-4F06-2857-91EE-10661984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IMS</a:t>
            </a:r>
          </a:p>
          <a:p>
            <a:pPr lvl="1"/>
            <a:r>
              <a:rPr lang="ko-KR" altLang="en-US">
                <a:latin typeface="+mn-ea"/>
              </a:rPr>
              <a:t>원천 </a:t>
            </a:r>
            <a:r>
              <a:rPr lang="en-US" altLang="ko-KR">
                <a:latin typeface="+mn-ea"/>
              </a:rPr>
              <a:t>: IMS</a:t>
            </a:r>
            <a:endParaRPr lang="ko-KR" altLang="en-US">
              <a:latin typeface="+mn-ea"/>
            </a:endParaRPr>
          </a:p>
          <a:p>
            <a:endParaRPr lang="ko-KR" altLang="en-US">
              <a:latin typeface="+mn-ea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ECDAE23-2351-6C92-24E2-C3F99A1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IMS </a:t>
            </a:r>
            <a:r>
              <a:rPr lang="ko-KR" altLang="en-US">
                <a:latin typeface="+mn-ea"/>
              </a:rPr>
              <a:t>차트를 </a:t>
            </a:r>
            <a:r>
              <a:rPr lang="en-US" altLang="ko-KR">
                <a:latin typeface="+mn-ea"/>
              </a:rPr>
              <a:t>Top5</a:t>
            </a:r>
            <a:r>
              <a:rPr lang="ko-KR" altLang="en-US">
                <a:latin typeface="+mn-ea"/>
              </a:rPr>
              <a:t>로 할 경우 </a:t>
            </a:r>
            <a:r>
              <a:rPr lang="en-US" altLang="ko-KR">
                <a:latin typeface="+mn-ea"/>
              </a:rPr>
              <a:t>Top5</a:t>
            </a:r>
            <a:r>
              <a:rPr lang="ko-KR" altLang="en-US">
                <a:latin typeface="+mn-ea"/>
              </a:rPr>
              <a:t>의 기준 날짜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기간 필터 최근 날짜 기준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최근 분기</a:t>
            </a:r>
            <a:r>
              <a:rPr lang="en-US" altLang="ko-KR">
                <a:latin typeface="+mn-ea"/>
              </a:rPr>
              <a:t>)</a:t>
            </a:r>
          </a:p>
          <a:p>
            <a:pPr marL="127000" lvl="1" indent="0">
              <a:buNone/>
            </a:pPr>
            <a:r>
              <a:rPr lang="en-US" altLang="ko-KR">
                <a:latin typeface="+mn-ea"/>
              </a:rPr>
              <a:t>-&gt; </a:t>
            </a:r>
            <a:r>
              <a:rPr lang="ko-KR" altLang="en-US">
                <a:latin typeface="+mn-ea"/>
              </a:rPr>
              <a:t>항목 개수 지정이 아닌 전체 </a:t>
            </a:r>
            <a:r>
              <a:rPr lang="en-US" altLang="ko-KR">
                <a:latin typeface="+mn-ea"/>
              </a:rPr>
              <a:t>IMS </a:t>
            </a:r>
            <a:r>
              <a:rPr lang="ko-KR" altLang="en-US">
                <a:latin typeface="+mn-ea"/>
              </a:rPr>
              <a:t>수치와 </a:t>
            </a:r>
          </a:p>
          <a:p>
            <a:endParaRPr lang="ko-KR" altLang="en-US">
              <a:latin typeface="+mn-ea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05-02</a:t>
            </a:r>
            <a:endParaRPr lang="ko-KR" altLang="en-US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2-1 Market Summary</a:t>
            </a:r>
            <a:endParaRPr lang="ko-KR" altLang="en-US">
              <a:latin typeface="+mn-ea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2-1 Market Summary- IQVIA Sales</a:t>
            </a:r>
            <a:endParaRPr lang="ko-KR" altLang="en-US">
              <a:latin typeface="+mn-ea"/>
            </a:endParaRP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>
                <a:latin typeface="+mn-ea"/>
              </a:rPr>
              <a:t>JW</a:t>
            </a:r>
            <a:r>
              <a:rPr lang="ko-KR" altLang="en-US" sz="900">
                <a:latin typeface="+mn-ea"/>
              </a:rPr>
              <a:t>중외제약 </a:t>
            </a:r>
            <a:r>
              <a:rPr lang="en-US" altLang="ko-KR" sz="900">
                <a:latin typeface="+mn-ea"/>
              </a:rPr>
              <a:t>Data Modeling &amp; BI PJT</a:t>
            </a:r>
            <a:endParaRPr lang="ko-KR" altLang="en-US" sz="900">
              <a:latin typeface="+mn-ea"/>
            </a:endParaRPr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1C3752-F42B-CE83-967D-59A293BD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127" y="984537"/>
            <a:ext cx="3015673" cy="2625655"/>
          </a:xfrm>
          <a:prstGeom prst="rect">
            <a:avLst/>
          </a:prstGeom>
        </p:spPr>
      </p:pic>
      <p:pic>
        <p:nvPicPr>
          <p:cNvPr id="2" name="그림 1" descr="테이블이(가) 표시된 사진&#10;&#10;자동 생성된 설명">
            <a:extLst>
              <a:ext uri="{FF2B5EF4-FFF2-40B4-BE49-F238E27FC236}">
                <a16:creationId xmlns:a16="http://schemas.microsoft.com/office/drawing/2014/main" id="{CD4570E4-B21F-9524-C634-8B10814DD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49" y="984537"/>
            <a:ext cx="3087193" cy="266642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83990CB-CF61-CD99-51C9-12C09C4033C9}"/>
              </a:ext>
            </a:extLst>
          </p:cNvPr>
          <p:cNvSpPr/>
          <p:nvPr/>
        </p:nvSpPr>
        <p:spPr>
          <a:xfrm>
            <a:off x="1621631" y="1441089"/>
            <a:ext cx="914400" cy="804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826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871FD5E-5623-E215-290E-90E86A2E1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선택한 품목의 </a:t>
            </a:r>
            <a:r>
              <a:rPr lang="en-US" altLang="ko-KR"/>
              <a:t>CSD</a:t>
            </a:r>
            <a:r>
              <a:rPr lang="ko-KR" altLang="en-US"/>
              <a:t>에서의 점유율을 확인하기 위한 지표</a:t>
            </a:r>
          </a:p>
          <a:p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891E0C8-3F83-4BD2-2974-E00F14284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개체 </a:t>
            </a:r>
            <a:r>
              <a:rPr lang="en-US" altLang="ko-KR"/>
              <a:t>: </a:t>
            </a:r>
            <a:r>
              <a:rPr lang="ko-KR" altLang="en-US"/>
              <a:t>선 그래프</a:t>
            </a:r>
            <a:endParaRPr lang="en-US" altLang="ko-KR"/>
          </a:p>
          <a:p>
            <a:r>
              <a:rPr lang="ko-KR" altLang="en-US"/>
              <a:t>기준 날짜 </a:t>
            </a:r>
            <a:r>
              <a:rPr lang="en-US" altLang="ko-KR"/>
              <a:t>: </a:t>
            </a:r>
            <a:r>
              <a:rPr lang="ko-KR" altLang="en-US"/>
              <a:t>전월 포함 </a:t>
            </a:r>
            <a:r>
              <a:rPr lang="en-US" altLang="ko-KR"/>
              <a:t>12</a:t>
            </a:r>
            <a:r>
              <a:rPr lang="ko-KR" altLang="en-US"/>
              <a:t>개월</a:t>
            </a:r>
            <a:endParaRPr lang="en-US" altLang="ko-KR"/>
          </a:p>
          <a:p>
            <a:r>
              <a:rPr lang="ko-KR" altLang="en-US"/>
              <a:t>차트 길이 </a:t>
            </a:r>
            <a:endParaRPr lang="en-US" altLang="ko-KR"/>
          </a:p>
          <a:p>
            <a:pPr lvl="1"/>
            <a:r>
              <a:rPr lang="ko-KR" altLang="en-US"/>
              <a:t>현재 화면처럼 </a:t>
            </a:r>
            <a:r>
              <a:rPr lang="en-US" altLang="ko-KR"/>
              <a:t>4</a:t>
            </a:r>
            <a:r>
              <a:rPr lang="ko-KR" altLang="en-US"/>
              <a:t>개의 개체가 한눈에 보이는 크기로 유지할 것</a:t>
            </a:r>
            <a:endParaRPr lang="en-US" altLang="ko-KR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7EBB91F-4F06-2857-91EE-10661984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CSD</a:t>
            </a:r>
          </a:p>
          <a:p>
            <a:pPr lvl="1"/>
            <a:r>
              <a:rPr lang="ko-KR" altLang="en-US">
                <a:latin typeface="+mn-ea"/>
              </a:rPr>
              <a:t>원천 </a:t>
            </a:r>
            <a:r>
              <a:rPr lang="en-US" altLang="ko-KR">
                <a:latin typeface="+mn-ea"/>
              </a:rPr>
              <a:t>: CSD</a:t>
            </a:r>
            <a:endParaRPr lang="ko-KR" altLang="en-US">
              <a:latin typeface="+mn-ea"/>
            </a:endParaRPr>
          </a:p>
          <a:p>
            <a:endParaRPr lang="ko-KR" altLang="en-US">
              <a:latin typeface="+mn-ea"/>
            </a:endParaRPr>
          </a:p>
          <a:p>
            <a:endParaRPr lang="ko-KR" altLang="en-US">
              <a:latin typeface="+mn-ea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ECDAE23-2351-6C92-24E2-C3F99A1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05-03</a:t>
            </a:r>
            <a:endParaRPr lang="ko-KR" altLang="en-US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2-1 Market Summary</a:t>
            </a:r>
            <a:endParaRPr lang="ko-KR" altLang="en-US">
              <a:latin typeface="+mn-ea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2-1 Market Summary - UBIST</a:t>
            </a:r>
            <a:endParaRPr lang="ko-KR" altLang="en-US">
              <a:latin typeface="+mn-ea"/>
            </a:endParaRP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>
                <a:latin typeface="+mn-ea"/>
              </a:rPr>
              <a:t>JW</a:t>
            </a:r>
            <a:r>
              <a:rPr lang="ko-KR" altLang="en-US" sz="900">
                <a:latin typeface="+mn-ea"/>
              </a:rPr>
              <a:t>중외제약 </a:t>
            </a:r>
            <a:r>
              <a:rPr lang="en-US" altLang="ko-KR" sz="900">
                <a:latin typeface="+mn-ea"/>
              </a:rPr>
              <a:t>Data Modeling &amp; BI PJT</a:t>
            </a:r>
            <a:endParaRPr lang="ko-KR" altLang="en-US" sz="900">
              <a:latin typeface="+mn-ea"/>
            </a:endParaRPr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pic>
        <p:nvPicPr>
          <p:cNvPr id="2" name="그림 1" descr="테이블이(가) 표시된 사진&#10;&#10;자동 생성된 설명">
            <a:extLst>
              <a:ext uri="{FF2B5EF4-FFF2-40B4-BE49-F238E27FC236}">
                <a16:creationId xmlns:a16="http://schemas.microsoft.com/office/drawing/2014/main" id="{92B21CA1-F7B5-4EC9-5650-CB22612C6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49" y="984537"/>
            <a:ext cx="3087193" cy="266642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C1E16B1-CC6C-2ED8-1847-2C2EDE5B2CD7}"/>
              </a:ext>
            </a:extLst>
          </p:cNvPr>
          <p:cNvSpPr/>
          <p:nvPr/>
        </p:nvSpPr>
        <p:spPr>
          <a:xfrm>
            <a:off x="2602713" y="1431492"/>
            <a:ext cx="924712" cy="8005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57E5EFF5-3912-3627-1621-DB491298F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44" y="984537"/>
            <a:ext cx="3150043" cy="27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9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1AB51D5-7DF6-4C34-59C4-96A3EA490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428" b="26282"/>
          <a:stretch/>
        </p:blipFill>
        <p:spPr>
          <a:xfrm>
            <a:off x="264637" y="1101726"/>
            <a:ext cx="240188" cy="168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4468B-69EC-7322-A9F1-CCF79A0B19FC}"/>
              </a:ext>
            </a:extLst>
          </p:cNvPr>
          <p:cNvSpPr txBox="1"/>
          <p:nvPr/>
        </p:nvSpPr>
        <p:spPr>
          <a:xfrm>
            <a:off x="491162" y="1063625"/>
            <a:ext cx="1928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prstClr val="black">
                    <a:lumMod val="85000"/>
                    <a:lumOff val="15000"/>
                  </a:prstClr>
                </a:solidFill>
                <a:cs typeface="Arial" panose="020B0604020202020204" pitchFamily="34" charset="0"/>
              </a:rPr>
              <a:t>Project Development Info.</a:t>
            </a:r>
            <a:endParaRPr lang="ko-KR" altLang="en-US" sz="1100" b="1">
              <a:solidFill>
                <a:prstClr val="black">
                  <a:lumMod val="85000"/>
                  <a:lumOff val="15000"/>
                </a:prstClr>
              </a:solidFill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CD186A-F15A-CF97-7168-0EB9B6A61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428" b="26282"/>
          <a:stretch/>
        </p:blipFill>
        <p:spPr>
          <a:xfrm>
            <a:off x="264637" y="2768601"/>
            <a:ext cx="240188" cy="1683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20F2C6-BFDC-E5E9-E38C-F8D2D631893D}"/>
              </a:ext>
            </a:extLst>
          </p:cNvPr>
          <p:cNvSpPr txBox="1"/>
          <p:nvPr/>
        </p:nvSpPr>
        <p:spPr>
          <a:xfrm>
            <a:off x="491161" y="2730500"/>
            <a:ext cx="27473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prstClr val="black">
                    <a:lumMod val="85000"/>
                    <a:lumOff val="15000"/>
                  </a:prstClr>
                </a:solidFill>
                <a:cs typeface="Arial" panose="020B0604020202020204" pitchFamily="34" charset="0"/>
              </a:rPr>
              <a:t>Document Version Management</a:t>
            </a:r>
          </a:p>
        </p:txBody>
      </p:sp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5E52A962-3142-A9E8-53A9-A3CB656566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940847"/>
              </p:ext>
            </p:extLst>
          </p:nvPr>
        </p:nvGraphicFramePr>
        <p:xfrm>
          <a:off x="350363" y="3014821"/>
          <a:ext cx="11270647" cy="29916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97402">
                  <a:extLst>
                    <a:ext uri="{9D8B030D-6E8A-4147-A177-3AD203B41FA5}">
                      <a16:colId xmlns:a16="http://schemas.microsoft.com/office/drawing/2014/main" val="3232092197"/>
                    </a:ext>
                  </a:extLst>
                </a:gridCol>
                <a:gridCol w="1396363">
                  <a:extLst>
                    <a:ext uri="{9D8B030D-6E8A-4147-A177-3AD203B41FA5}">
                      <a16:colId xmlns:a16="http://schemas.microsoft.com/office/drawing/2014/main" val="3198496114"/>
                    </a:ext>
                  </a:extLst>
                </a:gridCol>
                <a:gridCol w="1396363">
                  <a:extLst>
                    <a:ext uri="{9D8B030D-6E8A-4147-A177-3AD203B41FA5}">
                      <a16:colId xmlns:a16="http://schemas.microsoft.com/office/drawing/2014/main" val="3012368059"/>
                    </a:ext>
                  </a:extLst>
                </a:gridCol>
                <a:gridCol w="3989610">
                  <a:extLst>
                    <a:ext uri="{9D8B030D-6E8A-4147-A177-3AD203B41FA5}">
                      <a16:colId xmlns:a16="http://schemas.microsoft.com/office/drawing/2014/main" val="578151305"/>
                    </a:ext>
                  </a:extLst>
                </a:gridCol>
                <a:gridCol w="3490909">
                  <a:extLst>
                    <a:ext uri="{9D8B030D-6E8A-4147-A177-3AD203B41FA5}">
                      <a16:colId xmlns:a16="http://schemas.microsoft.com/office/drawing/2014/main" val="732244595"/>
                    </a:ext>
                  </a:extLst>
                </a:gridCol>
              </a:tblGrid>
              <a:tr h="4311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+mn-lt"/>
                        </a:rPr>
                        <a:t>Version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+mn-lt"/>
                        </a:rPr>
                        <a:t>Written Date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+mn-lt"/>
                        </a:rPr>
                        <a:t>Writer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+mn-lt"/>
                        </a:rPr>
                        <a:t>Contents &amp; Main Changes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+mn-lt"/>
                        </a:rPr>
                        <a:t>Reason of Version Change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extLst>
                  <a:ext uri="{0D108BD9-81ED-4DB2-BD59-A6C34878D82A}">
                    <a16:rowId xmlns:a16="http://schemas.microsoft.com/office/drawing/2014/main" val="3888204803"/>
                  </a:ext>
                </a:extLst>
              </a:tr>
              <a:tr h="3657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1.0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2023. 08. 23 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수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장민지 선임</a:t>
                      </a: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최초 작성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화면 설계서 기준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Storyboard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재구성</a:t>
                      </a: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extLst>
                  <a:ext uri="{0D108BD9-81ED-4DB2-BD59-A6C34878D82A}">
                    <a16:rowId xmlns:a16="http://schemas.microsoft.com/office/drawing/2014/main" val="1807423324"/>
                  </a:ext>
                </a:extLst>
              </a:tr>
              <a:tr h="3657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extLst>
                  <a:ext uri="{0D108BD9-81ED-4DB2-BD59-A6C34878D82A}">
                    <a16:rowId xmlns:a16="http://schemas.microsoft.com/office/drawing/2014/main" val="1139706179"/>
                  </a:ext>
                </a:extLst>
              </a:tr>
              <a:tr h="3657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en-US" altLang="ko-KR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extLst>
                  <a:ext uri="{0D108BD9-81ED-4DB2-BD59-A6C34878D82A}">
                    <a16:rowId xmlns:a16="http://schemas.microsoft.com/office/drawing/2014/main" val="3088257301"/>
                  </a:ext>
                </a:extLst>
              </a:tr>
              <a:tr h="3657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en-US" altLang="ko-KR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extLst>
                  <a:ext uri="{0D108BD9-81ED-4DB2-BD59-A6C34878D82A}">
                    <a16:rowId xmlns:a16="http://schemas.microsoft.com/office/drawing/2014/main" val="3089529224"/>
                  </a:ext>
                </a:extLst>
              </a:tr>
              <a:tr h="3657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extLst>
                  <a:ext uri="{0D108BD9-81ED-4DB2-BD59-A6C34878D82A}">
                    <a16:rowId xmlns:a16="http://schemas.microsoft.com/office/drawing/2014/main" val="3031737270"/>
                  </a:ext>
                </a:extLst>
              </a:tr>
              <a:tr h="3657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extLst>
                  <a:ext uri="{0D108BD9-81ED-4DB2-BD59-A6C34878D82A}">
                    <a16:rowId xmlns:a16="http://schemas.microsoft.com/office/drawing/2014/main" val="3970803598"/>
                  </a:ext>
                </a:extLst>
              </a:tr>
              <a:tr h="3657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marL="48552" marR="48552" marT="24276" marB="24276" anchor="ctr"/>
                </a:tc>
                <a:extLst>
                  <a:ext uri="{0D108BD9-81ED-4DB2-BD59-A6C34878D82A}">
                    <a16:rowId xmlns:a16="http://schemas.microsoft.com/office/drawing/2014/main" val="2472867181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324EED6-CF4C-18A4-8E1D-CCE1EA84B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00-01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A6E932-9DB2-5252-31A0-162CDF5DAE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해당 화면 없음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6EC532-C754-CD3D-2B1B-716D159CD8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4B608032-42F1-5475-39C0-50FEA2DFD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901662"/>
              </p:ext>
            </p:extLst>
          </p:nvPr>
        </p:nvGraphicFramePr>
        <p:xfrm>
          <a:off x="350363" y="1327839"/>
          <a:ext cx="3613748" cy="13296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3748">
                  <a:extLst>
                    <a:ext uri="{9D8B030D-6E8A-4147-A177-3AD203B41FA5}">
                      <a16:colId xmlns:a16="http://schemas.microsoft.com/office/drawing/2014/main" val="3232092197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894983104"/>
                    </a:ext>
                  </a:extLst>
                </a:gridCol>
              </a:tblGrid>
              <a:tr h="265927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PM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주관사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204803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회  사 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528099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주관부서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646673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확인자명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21886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확인일자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5977912"/>
                  </a:ext>
                </a:extLst>
              </a:tr>
            </a:tbl>
          </a:graphicData>
        </a:graphic>
      </p:graphicFrame>
      <p:graphicFrame>
        <p:nvGraphicFramePr>
          <p:cNvPr id="15" name="표 3">
            <a:extLst>
              <a:ext uri="{FF2B5EF4-FFF2-40B4-BE49-F238E27FC236}">
                <a16:creationId xmlns:a16="http://schemas.microsoft.com/office/drawing/2014/main" id="{58AAC914-23C0-90F5-40EC-49AB85602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23144"/>
              </p:ext>
            </p:extLst>
          </p:nvPr>
        </p:nvGraphicFramePr>
        <p:xfrm>
          <a:off x="4178812" y="1327839"/>
          <a:ext cx="3613748" cy="13296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3748">
                  <a:extLst>
                    <a:ext uri="{9D8B030D-6E8A-4147-A177-3AD203B41FA5}">
                      <a16:colId xmlns:a16="http://schemas.microsoft.com/office/drawing/2014/main" val="3232092197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894983104"/>
                    </a:ext>
                  </a:extLst>
                </a:gridCol>
              </a:tblGrid>
              <a:tr h="265927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고객사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err="1">
                          <a:solidFill>
                            <a:schemeClr val="bg1"/>
                          </a:solidFill>
                        </a:rPr>
                        <a:t>대상사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204803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회  사 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528099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주관부서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646673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확인자명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21886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확인일자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5977912"/>
                  </a:ext>
                </a:extLst>
              </a:tr>
            </a:tbl>
          </a:graphicData>
        </a:graphic>
      </p:graphicFrame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78088FCB-36EE-5576-AF69-2663C07E3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281538"/>
              </p:ext>
            </p:extLst>
          </p:nvPr>
        </p:nvGraphicFramePr>
        <p:xfrm>
          <a:off x="8007262" y="1327839"/>
          <a:ext cx="3613748" cy="13296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3748">
                  <a:extLst>
                    <a:ext uri="{9D8B030D-6E8A-4147-A177-3AD203B41FA5}">
                      <a16:colId xmlns:a16="http://schemas.microsoft.com/office/drawing/2014/main" val="3232092197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894983104"/>
                    </a:ext>
                  </a:extLst>
                </a:gridCol>
              </a:tblGrid>
              <a:tr h="265927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err="1">
                          <a:solidFill>
                            <a:schemeClr val="bg1"/>
                          </a:solidFill>
                        </a:rPr>
                        <a:t>수행사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204803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회  사 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엠클라우드브리지</a:t>
                      </a:r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528099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주관부서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Data&amp;AI</a:t>
                      </a:r>
                      <a:r>
                        <a:rPr lang="ko-KR" alt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646673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확인자명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정진우 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21886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확인일자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5977912"/>
                  </a:ext>
                </a:extLst>
              </a:tr>
            </a:tbl>
          </a:graphicData>
        </a:graphic>
      </p:graphicFrame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63DCC898-FC3E-ADFD-621F-12D4D988CD41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+mn-ea"/>
              </a:rPr>
              <a:t>Commercial Database Cloud Migration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" name="텍스트 개체 틀 8">
            <a:extLst>
              <a:ext uri="{FF2B5EF4-FFF2-40B4-BE49-F238E27FC236}">
                <a16:creationId xmlns:a16="http://schemas.microsoft.com/office/drawing/2014/main" id="{C1061E83-8012-7878-98A3-DD4C0EAD5032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Philip Morris Korea ISMS Report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786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0261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11AA357C-8C5F-0117-BC7E-B3797E815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sz="800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2A52EA57-EAD1-1EF8-1B42-00478CE0D8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3686D798-C747-782F-A8AE-7EC27C5B24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6F0E0AD3-5D9E-B3D7-8F56-8296DF5ED8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+mn-ea"/>
              </a:rPr>
              <a:t>00-001</a:t>
            </a:r>
            <a:endParaRPr lang="ko-KR" altLang="en-US" dirty="0">
              <a:latin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5E562C-3EBC-669F-E377-DFBA6D692B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60A9B-8385-2F0D-856F-CD11388A94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err="1"/>
              <a:t>ISMS_General</a:t>
            </a:r>
            <a:r>
              <a:rPr lang="en-US" altLang="ko-KR" dirty="0"/>
              <a:t> 01. </a:t>
            </a:r>
            <a:r>
              <a:rPr lang="ko-KR" altLang="en-US" dirty="0"/>
              <a:t>소매점 조회</a:t>
            </a:r>
            <a:endParaRPr lang="en-US" altLang="ko-KR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7892A867-1B3F-E379-1648-57088FF22632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+mn-ea"/>
              </a:rPr>
              <a:t>Commercial Database Cloud Migration</a:t>
            </a:r>
            <a:endParaRPr lang="ko-KR" altLang="en-US" sz="800" dirty="0">
              <a:latin typeface="+mn-ea"/>
            </a:endParaRPr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E280DAE9-D2CB-F8F6-84C8-89434DF80C6A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Philip Morris Korea ISMS Report</a:t>
            </a:r>
            <a:endParaRPr lang="ko-KR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5292ED-AE76-8DF9-BD94-180FF349B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478" y="1799080"/>
            <a:ext cx="2123470" cy="49445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E3E2520-E293-C2FB-F973-8D7BDB694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175" y="2575596"/>
            <a:ext cx="6493696" cy="2286926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C4429FDA-73EE-6A65-2397-B654FE0E5803}"/>
              </a:ext>
            </a:extLst>
          </p:cNvPr>
          <p:cNvSpPr txBox="1"/>
          <p:nvPr/>
        </p:nvSpPr>
        <p:spPr>
          <a:xfrm>
            <a:off x="4061481" y="2692928"/>
            <a:ext cx="42717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>
                <a:latin typeface="Bodoni MT" panose="02070603080606020203" pitchFamily="18" charset="0"/>
                <a:cs typeface="Angsana New" panose="020B0502040204020203" pitchFamily="18" charset="-34"/>
              </a:defRPr>
            </a:lvl1pPr>
          </a:lstStyle>
          <a:p>
            <a:pPr algn="ctr"/>
            <a:r>
              <a:rPr lang="ko-KR" altLang="en-US" sz="5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소매점</a:t>
            </a:r>
            <a:endParaRPr lang="en-US" altLang="ko-KR" sz="5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algn="ctr"/>
            <a:r>
              <a:rPr lang="ko-KR" altLang="en-US" sz="5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유형</a:t>
            </a:r>
            <a:endParaRPr lang="en-US" sz="5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3CF13272-EA45-8F6C-FA3D-DB78D0BDD259}"/>
              </a:ext>
            </a:extLst>
          </p:cNvPr>
          <p:cNvSpPr txBox="1"/>
          <p:nvPr/>
        </p:nvSpPr>
        <p:spPr>
          <a:xfrm>
            <a:off x="4213881" y="2845328"/>
            <a:ext cx="56131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>
                <a:latin typeface="Bodoni MT" panose="02070603080606020203" pitchFamily="18" charset="0"/>
                <a:cs typeface="Angsana New" panose="020B0502040204020203" pitchFamily="18" charset="-34"/>
              </a:defRPr>
            </a:lvl1pPr>
          </a:lstStyle>
          <a:p>
            <a:pPr algn="ctr"/>
            <a:r>
              <a:rPr lang="ko-KR" altLang="en-US" sz="5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소매점</a:t>
            </a:r>
            <a:endParaRPr lang="en-US" altLang="ko-KR" sz="5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algn="ctr"/>
            <a:r>
              <a:rPr lang="ko-KR" altLang="en-US" sz="5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코드</a:t>
            </a:r>
            <a:endParaRPr lang="en-US" sz="5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FA386A-C244-8D19-7FF7-2E43B4D231AA}"/>
              </a:ext>
            </a:extLst>
          </p:cNvPr>
          <p:cNvSpPr txBox="1"/>
          <p:nvPr/>
        </p:nvSpPr>
        <p:spPr>
          <a:xfrm>
            <a:off x="1355281" y="1767844"/>
            <a:ext cx="291978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>
                <a:latin typeface="Bodoni MT" panose="02070603080606020203" pitchFamily="18" charset="0"/>
                <a:cs typeface="Angsana New" panose="020B0502040204020203" pitchFamily="18" charset="-34"/>
              </a:defRPr>
            </a:lvl1pPr>
          </a:lstStyle>
          <a:p>
            <a:pPr algn="ctr"/>
            <a:r>
              <a:rPr lang="en-US" sz="1050" b="1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01. </a:t>
            </a:r>
            <a:r>
              <a:rPr lang="ko-KR" altLang="en-US" sz="1050" b="1" dirty="0">
                <a:latin typeface="Yu Gothic Medium" panose="020B0500000000000000" pitchFamily="34" charset="-128"/>
              </a:rPr>
              <a:t>소매점 조회</a:t>
            </a:r>
            <a:endParaRPr lang="en-US" sz="1050" b="1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C4753A-0211-83F5-A488-53124198168D}"/>
              </a:ext>
            </a:extLst>
          </p:cNvPr>
          <p:cNvSpPr/>
          <p:nvPr/>
        </p:nvSpPr>
        <p:spPr>
          <a:xfrm>
            <a:off x="1355654" y="1750301"/>
            <a:ext cx="2919414" cy="2365389"/>
          </a:xfrm>
          <a:prstGeom prst="rect">
            <a:avLst/>
          </a:prstGeom>
          <a:solidFill>
            <a:srgbClr val="013CA6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43EC435D-F54F-5D47-8B1E-3E36A2DAF4BC}"/>
              </a:ext>
            </a:extLst>
          </p:cNvPr>
          <p:cNvGrpSpPr/>
          <p:nvPr/>
        </p:nvGrpSpPr>
        <p:grpSpPr>
          <a:xfrm>
            <a:off x="564710" y="1750301"/>
            <a:ext cx="794120" cy="2365389"/>
            <a:chOff x="564710" y="1750301"/>
            <a:chExt cx="794120" cy="23653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9FF9EF-688D-0DE9-A707-5B6ECF5A29EA}"/>
                </a:ext>
              </a:extLst>
            </p:cNvPr>
            <p:cNvSpPr/>
            <p:nvPr/>
          </p:nvSpPr>
          <p:spPr>
            <a:xfrm>
              <a:off x="565083" y="1750301"/>
              <a:ext cx="790571" cy="2365389"/>
            </a:xfrm>
            <a:prstGeom prst="rect">
              <a:avLst/>
            </a:prstGeom>
            <a:solidFill>
              <a:srgbClr val="013CA6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logo with horses and a crown&#10;&#10;Description automatically generated">
              <a:extLst>
                <a:ext uri="{FF2B5EF4-FFF2-40B4-BE49-F238E27FC236}">
                  <a16:creationId xmlns:a16="http://schemas.microsoft.com/office/drawing/2014/main" id="{F9D7BF9A-A71B-C2AB-13C5-808A79ADD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929" y="1803450"/>
              <a:ext cx="509584" cy="27646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E779D0-3B40-29B3-D3A4-FC83EF2DBE10}"/>
                </a:ext>
              </a:extLst>
            </p:cNvPr>
            <p:cNvSpPr txBox="1"/>
            <p:nvPr/>
          </p:nvSpPr>
          <p:spPr>
            <a:xfrm>
              <a:off x="565082" y="2634803"/>
              <a:ext cx="79057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Bodoni MT" panose="02070603080606020203" pitchFamily="18" charset="0"/>
                  <a:cs typeface="Angsana New" panose="020B0502040204020203" pitchFamily="18" charset="-34"/>
                </a:defRPr>
              </a:lvl1pPr>
            </a:lstStyle>
            <a:p>
              <a:pPr algn="ctr"/>
              <a:r>
                <a:rPr lang="en-US" sz="500" b="1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01. </a:t>
              </a:r>
              <a:r>
                <a:rPr lang="ko-KR" altLang="en-US" sz="500" b="1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소매점 조회</a:t>
              </a:r>
              <a:endParaRPr lang="en-US" sz="500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3203CF-DB0D-52CB-77F3-3BBC4B51CB17}"/>
                </a:ext>
              </a:extLst>
            </p:cNvPr>
            <p:cNvSpPr txBox="1"/>
            <p:nvPr/>
          </p:nvSpPr>
          <p:spPr>
            <a:xfrm>
              <a:off x="565082" y="3013829"/>
              <a:ext cx="7905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Bodoni MT" panose="02070603080606020203" pitchFamily="18" charset="0"/>
                  <a:cs typeface="Angsana New" panose="020B0502040204020203" pitchFamily="18" charset="-34"/>
                </a:defRPr>
              </a:lvl1pPr>
            </a:lstStyle>
            <a:p>
              <a:pPr algn="ctr"/>
              <a:r>
                <a:rPr lang="en-US" sz="500" b="1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02.</a:t>
              </a:r>
              <a:r>
                <a:rPr lang="ko-KR" altLang="en-US" sz="500" b="1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소매점</a:t>
              </a:r>
              <a:br>
                <a:rPr lang="en-US" altLang="ko-KR" sz="500" b="1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</a:br>
              <a:r>
                <a:rPr lang="ko-KR" altLang="en-US" sz="500" b="1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특이사항 조회</a:t>
              </a:r>
              <a:endParaRPr lang="en-US" sz="500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7112F0-E8CC-106E-1C80-7D02E91DC10F}"/>
                </a:ext>
              </a:extLst>
            </p:cNvPr>
            <p:cNvSpPr txBox="1"/>
            <p:nvPr/>
          </p:nvSpPr>
          <p:spPr>
            <a:xfrm>
              <a:off x="568260" y="3473856"/>
              <a:ext cx="790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Bodoni MT" panose="02070603080606020203" pitchFamily="18" charset="0"/>
                  <a:cs typeface="Angsana New" panose="020B0502040204020203" pitchFamily="18" charset="-34"/>
                </a:defRPr>
              </a:lvl1pPr>
            </a:lstStyle>
            <a:p>
              <a:pPr algn="ctr"/>
              <a:r>
                <a:rPr lang="en-US" sz="500" b="1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03. </a:t>
              </a:r>
              <a:r>
                <a:rPr lang="en-US" altLang="ko-KR" sz="500" b="1" dirty="0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</a:rPr>
                <a:t>SR CREDIT REPORT</a:t>
              </a:r>
              <a:endParaRPr lang="en-US" sz="500" b="1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56A51CF-7F0A-55AC-D774-8528BDC1CEC5}"/>
                </a:ext>
              </a:extLst>
            </p:cNvPr>
            <p:cNvCxnSpPr/>
            <p:nvPr/>
          </p:nvCxnSpPr>
          <p:spPr>
            <a:xfrm>
              <a:off x="670256" y="2804080"/>
              <a:ext cx="608057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83FF521-1DF1-A9B1-FA2F-75A5909E7CE9}"/>
                </a:ext>
              </a:extLst>
            </p:cNvPr>
            <p:cNvCxnSpPr/>
            <p:nvPr/>
          </p:nvCxnSpPr>
          <p:spPr>
            <a:xfrm>
              <a:off x="670256" y="3254775"/>
              <a:ext cx="608057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54EAD5D-E9EF-13F0-3FD3-8EE1C0783435}"/>
                </a:ext>
              </a:extLst>
            </p:cNvPr>
            <p:cNvCxnSpPr/>
            <p:nvPr/>
          </p:nvCxnSpPr>
          <p:spPr>
            <a:xfrm>
              <a:off x="673433" y="3719059"/>
              <a:ext cx="608057" cy="0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1CC6F82-8766-70FB-E613-EF534039D7A2}"/>
                </a:ext>
              </a:extLst>
            </p:cNvPr>
            <p:cNvSpPr txBox="1"/>
            <p:nvPr/>
          </p:nvSpPr>
          <p:spPr>
            <a:xfrm>
              <a:off x="564710" y="2219958"/>
              <a:ext cx="790571" cy="276999"/>
            </a:xfrm>
            <a:prstGeom prst="rect">
              <a:avLst/>
            </a:prstGeom>
            <a:solidFill>
              <a:srgbClr val="DEE6F3">
                <a:alpha val="38824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500" b="1">
                  <a:solidFill>
                    <a:schemeClr val="bg1"/>
                  </a:solidFill>
                  <a:latin typeface="Yu Gothic Medium" panose="020B0500000000000000" pitchFamily="34" charset="-128"/>
                  <a:ea typeface="Yu Gothic Medium" panose="020B0500000000000000" pitchFamily="34" charset="-128"/>
                  <a:cs typeface="Angsana New" panose="020B0502040204020203" pitchFamily="18" charset="-34"/>
                </a:defRPr>
              </a:lvl1pPr>
            </a:lstStyle>
            <a:p>
              <a:r>
                <a:rPr lang="en-US" sz="600" b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" panose="02070603080606020203" pitchFamily="18" charset="0"/>
                </a:rPr>
                <a:t>ISMS GENERAL</a:t>
              </a:r>
            </a:p>
            <a:p>
              <a:r>
                <a:rPr lang="en-US" sz="600" b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doni MT" panose="02070603080606020203" pitchFamily="18" charset="0"/>
                </a:rPr>
                <a:t>REPORT</a:t>
              </a: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57C212D-76C3-C56D-29FA-FBE97F2F9098}"/>
              </a:ext>
            </a:extLst>
          </p:cNvPr>
          <p:cNvCxnSpPr>
            <a:cxnSpLocks/>
          </p:cNvCxnSpPr>
          <p:nvPr/>
        </p:nvCxnSpPr>
        <p:spPr>
          <a:xfrm>
            <a:off x="1475670" y="2023668"/>
            <a:ext cx="2716023" cy="0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0A7ED11-49C2-BA2F-2A12-E0F6D04A214E}"/>
              </a:ext>
            </a:extLst>
          </p:cNvPr>
          <p:cNvCxnSpPr>
            <a:cxnSpLocks/>
          </p:cNvCxnSpPr>
          <p:nvPr/>
        </p:nvCxnSpPr>
        <p:spPr>
          <a:xfrm>
            <a:off x="1475670" y="2309409"/>
            <a:ext cx="2716023" cy="0"/>
          </a:xfrm>
          <a:prstGeom prst="line">
            <a:avLst/>
          </a:prstGeom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77937186-9F6E-0B6E-3055-B07ECBCB2C1A}"/>
              </a:ext>
            </a:extLst>
          </p:cNvPr>
          <p:cNvSpPr txBox="1"/>
          <p:nvPr/>
        </p:nvSpPr>
        <p:spPr>
          <a:xfrm>
            <a:off x="2638439" y="2075886"/>
            <a:ext cx="390483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>
                <a:latin typeface="Bodoni MT" panose="02070603080606020203" pitchFamily="18" charset="0"/>
                <a:cs typeface="Angsana New" panose="020B0502040204020203" pitchFamily="18" charset="-34"/>
              </a:defRPr>
            </a:lvl1pPr>
          </a:lstStyle>
          <a:p>
            <a:pPr algn="ctr"/>
            <a:r>
              <a:rPr lang="ko-KR" altLang="en-US" sz="500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존코드</a:t>
            </a:r>
            <a:endParaRPr lang="en-US" sz="500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20C3D2-F994-9D2F-ED4E-366A5555E7A4}"/>
              </a:ext>
            </a:extLst>
          </p:cNvPr>
          <p:cNvSpPr/>
          <p:nvPr/>
        </p:nvSpPr>
        <p:spPr>
          <a:xfrm>
            <a:off x="1475670" y="2079914"/>
            <a:ext cx="310198" cy="169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" dirty="0">
                <a:solidFill>
                  <a:schemeClr val="tx1"/>
                </a:solidFill>
                <a:latin typeface="Yu Gothic Medium" panose="020B0500000000000000" pitchFamily="34" charset="-128"/>
                <a:cs typeface="Angsana New" panose="020B0502040204020203" pitchFamily="18" charset="-34"/>
              </a:rPr>
              <a:t>지점</a:t>
            </a:r>
            <a:endParaRPr lang="en-US" sz="500" dirty="0">
              <a:solidFill>
                <a:schemeClr val="tx1"/>
              </a:solidFill>
              <a:latin typeface="Yu Gothic Medium" panose="020B0500000000000000" pitchFamily="34" charset="-128"/>
              <a:ea typeface="Yu Gothic Medium" panose="020B0500000000000000" pitchFamily="34" charset="-128"/>
              <a:cs typeface="Angsana New" panose="020B0502040204020203" pitchFamily="18" charset="-34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138D601B-305D-6D73-A41E-749F57F4628B}"/>
              </a:ext>
            </a:extLst>
          </p:cNvPr>
          <p:cNvSpPr/>
          <p:nvPr/>
        </p:nvSpPr>
        <p:spPr>
          <a:xfrm>
            <a:off x="1761919" y="2112899"/>
            <a:ext cx="503374" cy="105798"/>
          </a:xfrm>
          <a:prstGeom prst="rect">
            <a:avLst/>
          </a:prstGeom>
          <a:solidFill>
            <a:srgbClr val="CDCDC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34" name="Isosceles Triangle 1033">
            <a:extLst>
              <a:ext uri="{FF2B5EF4-FFF2-40B4-BE49-F238E27FC236}">
                <a16:creationId xmlns:a16="http://schemas.microsoft.com/office/drawing/2014/main" id="{DE8D8188-2AB4-C369-6CC0-22EB970B3D0B}"/>
              </a:ext>
            </a:extLst>
          </p:cNvPr>
          <p:cNvSpPr/>
          <p:nvPr/>
        </p:nvSpPr>
        <p:spPr>
          <a:xfrm rot="10800000">
            <a:off x="2176435" y="2138639"/>
            <a:ext cx="71437" cy="61584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03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93116E02-CB8C-4958-1B79-6931E8EB39D4}"/>
              </a:ext>
            </a:extLst>
          </p:cNvPr>
          <p:cNvGrpSpPr/>
          <p:nvPr/>
        </p:nvGrpSpPr>
        <p:grpSpPr>
          <a:xfrm>
            <a:off x="745395" y="1408516"/>
            <a:ext cx="7398480" cy="4713147"/>
            <a:chOff x="745395" y="1408516"/>
            <a:chExt cx="7398480" cy="4713147"/>
          </a:xfrm>
        </p:grpSpPr>
        <p:pic>
          <p:nvPicPr>
            <p:cNvPr id="7" name="Picture 6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11E01C90-3D35-C6F8-40B3-FACAD12CF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395" y="1408516"/>
              <a:ext cx="7398480" cy="4713147"/>
            </a:xfrm>
            <a:prstGeom prst="rect">
              <a:avLst/>
            </a:prstGeom>
          </p:spPr>
        </p:pic>
        <p:grpSp>
          <p:nvGrpSpPr>
            <p:cNvPr id="1057" name="Group 1056">
              <a:extLst>
                <a:ext uri="{FF2B5EF4-FFF2-40B4-BE49-F238E27FC236}">
                  <a16:creationId xmlns:a16="http://schemas.microsoft.com/office/drawing/2014/main" id="{F4C918B5-2FEA-94BA-46E0-656BDC7E4D76}"/>
                </a:ext>
              </a:extLst>
            </p:cNvPr>
            <p:cNvGrpSpPr/>
            <p:nvPr/>
          </p:nvGrpSpPr>
          <p:grpSpPr>
            <a:xfrm>
              <a:off x="874857" y="1472017"/>
              <a:ext cx="1342692" cy="750968"/>
              <a:chOff x="883324" y="1455082"/>
              <a:chExt cx="1321897" cy="835995"/>
            </a:xfrm>
          </p:grpSpPr>
          <p:sp>
            <p:nvSpPr>
              <p:cNvPr id="1055" name="Rectangle 1054">
                <a:extLst>
                  <a:ext uri="{FF2B5EF4-FFF2-40B4-BE49-F238E27FC236}">
                    <a16:creationId xmlns:a16="http://schemas.microsoft.com/office/drawing/2014/main" id="{FA55FC2E-6556-5BD6-3B75-CA6A58BD9D65}"/>
                  </a:ext>
                </a:extLst>
              </p:cNvPr>
              <p:cNvSpPr/>
              <p:nvPr/>
            </p:nvSpPr>
            <p:spPr>
              <a:xfrm>
                <a:off x="883324" y="1455082"/>
                <a:ext cx="1321897" cy="835995"/>
              </a:xfrm>
              <a:prstGeom prst="rect">
                <a:avLst/>
              </a:prstGeom>
              <a:solidFill>
                <a:srgbClr val="0E4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56" name="Picture 1055" descr="A logo with horses and a crown&#10;&#10;Description automatically generated">
                <a:extLst>
                  <a:ext uri="{FF2B5EF4-FFF2-40B4-BE49-F238E27FC236}">
                    <a16:creationId xmlns:a16="http://schemas.microsoft.com/office/drawing/2014/main" id="{1E12A988-ACD0-FD10-0C3F-DE8F7B36E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797" y="1553033"/>
                <a:ext cx="1207032" cy="654850"/>
              </a:xfrm>
              <a:prstGeom prst="rect">
                <a:avLst/>
              </a:prstGeom>
            </p:spPr>
          </p:pic>
        </p:grpSp>
      </p:grp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5401D3A7-0169-DAD3-75F8-A082091083F1}"/>
              </a:ext>
            </a:extLst>
          </p:cNvPr>
          <p:cNvSpPr/>
          <p:nvPr/>
        </p:nvSpPr>
        <p:spPr>
          <a:xfrm>
            <a:off x="2504207" y="3198094"/>
            <a:ext cx="5528542" cy="27518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11AA357C-8C5F-0117-BC7E-B3797E815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sz="800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2A52EA57-EAD1-1EF8-1B42-00478CE0D8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3686D798-C747-782F-A8AE-7EC27C5B24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6F0E0AD3-5D9E-B3D7-8F56-8296DF5ED8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+mn-ea"/>
              </a:rPr>
              <a:t>00-001</a:t>
            </a:r>
            <a:endParaRPr lang="ko-KR" altLang="en-US" dirty="0">
              <a:latin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5E562C-3EBC-669F-E377-DFBA6D692B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60A9B-8385-2F0D-856F-CD11388A94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err="1"/>
              <a:t>ISMS_General</a:t>
            </a:r>
            <a:r>
              <a:rPr lang="en-US" altLang="ko-KR" dirty="0"/>
              <a:t> 01. </a:t>
            </a:r>
            <a:r>
              <a:rPr lang="ko-KR" altLang="en-US" dirty="0"/>
              <a:t>소매점 조회</a:t>
            </a:r>
            <a:endParaRPr lang="en-US" altLang="ko-KR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7892A867-1B3F-E379-1648-57088FF22632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+mn-ea"/>
              </a:rPr>
              <a:t>Commercial Database Cloud Migration</a:t>
            </a:r>
            <a:endParaRPr lang="ko-KR" altLang="en-US" sz="800" dirty="0">
              <a:latin typeface="+mn-ea"/>
            </a:endParaRPr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E280DAE9-D2CB-F8F6-84C8-89434DF80C6A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Philip Morris Korea ISMS Report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6A90F-9B98-758E-540C-934119F64026}"/>
              </a:ext>
            </a:extLst>
          </p:cNvPr>
          <p:cNvSpPr txBox="1"/>
          <p:nvPr/>
        </p:nvSpPr>
        <p:spPr>
          <a:xfrm>
            <a:off x="2343150" y="1569967"/>
            <a:ext cx="580072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>
                <a:latin typeface="Bodoni MT" panose="02070603080606020203" pitchFamily="18" charset="0"/>
                <a:cs typeface="Angsana New" panose="020B0502040204020203" pitchFamily="18" charset="-34"/>
              </a:defRPr>
            </a:lvl1pPr>
          </a:lstStyle>
          <a:p>
            <a:pPr algn="ctr"/>
            <a:r>
              <a:rPr lang="en-US" sz="1400" b="1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01. </a:t>
            </a:r>
            <a:r>
              <a:rPr lang="ko-KR" altLang="en-US" sz="1400" b="1" dirty="0">
                <a:latin typeface="Yu Gothic Medium" panose="020B0500000000000000" pitchFamily="34" charset="-128"/>
              </a:rPr>
              <a:t>소매점 조회</a:t>
            </a:r>
            <a:endParaRPr lang="en-US" sz="1400" b="1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0D3954-4593-25AB-BBB0-2C98A9DE5EB7}"/>
              </a:ext>
            </a:extLst>
          </p:cNvPr>
          <p:cNvGrpSpPr/>
          <p:nvPr/>
        </p:nvGrpSpPr>
        <p:grpSpPr>
          <a:xfrm>
            <a:off x="2461929" y="1980539"/>
            <a:ext cx="5505258" cy="542517"/>
            <a:chOff x="2570754" y="1958526"/>
            <a:chExt cx="3936929" cy="5425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E96AE6-2367-7B49-008C-7737CA1EE747}"/>
                </a:ext>
              </a:extLst>
            </p:cNvPr>
            <p:cNvSpPr/>
            <p:nvPr/>
          </p:nvSpPr>
          <p:spPr>
            <a:xfrm>
              <a:off x="2570754" y="1966800"/>
              <a:ext cx="616269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 Medium" panose="020B0500000000000000" pitchFamily="34" charset="-128"/>
                  <a:cs typeface="Angsana New" panose="020B0502040204020203" pitchFamily="18" charset="-34"/>
                </a:rPr>
                <a:t>지점</a:t>
              </a:r>
              <a:endParaRPr lang="en-US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  <a:cs typeface="Angsana New" panose="020B0502040204020203" pitchFamily="18" charset="-34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00633D-11D1-31E2-20F2-A0F3F4B54523}"/>
                </a:ext>
              </a:extLst>
            </p:cNvPr>
            <p:cNvSpPr/>
            <p:nvPr/>
          </p:nvSpPr>
          <p:spPr>
            <a:xfrm>
              <a:off x="2990087" y="1960850"/>
              <a:ext cx="672717" cy="214446"/>
            </a:xfrm>
            <a:prstGeom prst="rect">
              <a:avLst/>
            </a:prstGeom>
            <a:solidFill>
              <a:srgbClr val="CDCDC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335FE65-67E2-7012-9CAF-F1086CD6B3DB}"/>
                </a:ext>
              </a:extLst>
            </p:cNvPr>
            <p:cNvSpPr/>
            <p:nvPr/>
          </p:nvSpPr>
          <p:spPr>
            <a:xfrm rot="10800000">
              <a:off x="3510730" y="2030321"/>
              <a:ext cx="102595" cy="79271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0C9FDF-5E45-B555-B128-6BE24CA51FE5}"/>
                </a:ext>
              </a:extLst>
            </p:cNvPr>
            <p:cNvSpPr/>
            <p:nvPr/>
          </p:nvSpPr>
          <p:spPr>
            <a:xfrm>
              <a:off x="3753099" y="1960850"/>
              <a:ext cx="616269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 Medium" panose="020B0500000000000000" pitchFamily="34" charset="-128"/>
                  <a:ea typeface="Yu Gothic Medium" panose="020B0500000000000000" pitchFamily="34" charset="-128"/>
                  <a:cs typeface="Angsana New" panose="020B0502040204020203" pitchFamily="18" charset="-34"/>
                </a:rPr>
                <a:t>존코드</a:t>
              </a:r>
              <a:endParaRPr lang="en-US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  <a:cs typeface="Angsana New" panose="020B0502040204020203" pitchFamily="18" charset="-34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FE65FA-6638-9E89-E924-DFFCF4CDD04D}"/>
                </a:ext>
              </a:extLst>
            </p:cNvPr>
            <p:cNvSpPr/>
            <p:nvPr/>
          </p:nvSpPr>
          <p:spPr>
            <a:xfrm>
              <a:off x="4208160" y="1969591"/>
              <a:ext cx="910842" cy="214446"/>
            </a:xfrm>
            <a:prstGeom prst="rect">
              <a:avLst/>
            </a:prstGeom>
            <a:solidFill>
              <a:srgbClr val="CDCDC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BD04CA0F-D103-DC57-57EE-9DCDB7973AFF}"/>
                </a:ext>
              </a:extLst>
            </p:cNvPr>
            <p:cNvSpPr/>
            <p:nvPr/>
          </p:nvSpPr>
          <p:spPr>
            <a:xfrm rot="10800000">
              <a:off x="4974524" y="2039906"/>
              <a:ext cx="102595" cy="79271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897899E-7662-E58A-BF5D-54428D642E06}"/>
                </a:ext>
              </a:extLst>
            </p:cNvPr>
            <p:cNvSpPr/>
            <p:nvPr/>
          </p:nvSpPr>
          <p:spPr>
            <a:xfrm>
              <a:off x="5189313" y="1958526"/>
              <a:ext cx="856684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 Medium" panose="020B0500000000000000" pitchFamily="34" charset="-128"/>
                  <a:cs typeface="Angsana New" panose="020B0502040204020203" pitchFamily="18" charset="-34"/>
                </a:rPr>
                <a:t>소매점 유형</a:t>
              </a:r>
              <a:endParaRPr lang="en-US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  <a:cs typeface="Angsana New" panose="020B0502040204020203" pitchFamily="18" charset="-34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41EFC54-F319-73DF-1CCA-93EC33544942}"/>
                </a:ext>
              </a:extLst>
            </p:cNvPr>
            <p:cNvSpPr/>
            <p:nvPr/>
          </p:nvSpPr>
          <p:spPr>
            <a:xfrm>
              <a:off x="5861852" y="1962174"/>
              <a:ext cx="645831" cy="214446"/>
            </a:xfrm>
            <a:prstGeom prst="rect">
              <a:avLst/>
            </a:prstGeom>
            <a:solidFill>
              <a:srgbClr val="CDCDC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3F018286-20BE-C687-B9BD-6F76F64FA2FF}"/>
                </a:ext>
              </a:extLst>
            </p:cNvPr>
            <p:cNvSpPr/>
            <p:nvPr/>
          </p:nvSpPr>
          <p:spPr>
            <a:xfrm rot="10800000">
              <a:off x="6349344" y="2031644"/>
              <a:ext cx="104869" cy="79271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125088A-BFA8-F16E-08F2-A553F55FF2C6}"/>
                </a:ext>
              </a:extLst>
            </p:cNvPr>
            <p:cNvSpPr/>
            <p:nvPr/>
          </p:nvSpPr>
          <p:spPr>
            <a:xfrm>
              <a:off x="2600988" y="2270211"/>
              <a:ext cx="812868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 Medium" panose="020B0500000000000000" pitchFamily="34" charset="-128"/>
                  <a:ea typeface="Yu Gothic Medium" panose="020B0500000000000000" pitchFamily="34" charset="-128"/>
                  <a:cs typeface="Angsana New" panose="020B0502040204020203" pitchFamily="18" charset="-34"/>
                </a:rPr>
                <a:t>소매점 코드</a:t>
              </a:r>
              <a:endParaRPr lang="en-US" sz="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Medium" panose="020B0500000000000000" pitchFamily="34" charset="-128"/>
                <a:ea typeface="Yu Gothic Medium" panose="020B0500000000000000" pitchFamily="34" charset="-128"/>
                <a:cs typeface="Angsana New" panose="020B0502040204020203" pitchFamily="18" charset="-3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34B3ED0-D4D0-0DA0-C72A-A0BF2D3EA972}"/>
                </a:ext>
              </a:extLst>
            </p:cNvPr>
            <p:cNvSpPr/>
            <p:nvPr/>
          </p:nvSpPr>
          <p:spPr>
            <a:xfrm>
              <a:off x="3273600" y="2271440"/>
              <a:ext cx="2402211" cy="214446"/>
            </a:xfrm>
            <a:prstGeom prst="rect">
              <a:avLst/>
            </a:prstGeom>
            <a:solidFill>
              <a:srgbClr val="CDCDC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1627C26-3030-5068-6B34-C80A0C1F919B}"/>
              </a:ext>
            </a:extLst>
          </p:cNvPr>
          <p:cNvSpPr/>
          <p:nvPr/>
        </p:nvSpPr>
        <p:spPr>
          <a:xfrm>
            <a:off x="6992185" y="2291077"/>
            <a:ext cx="997299" cy="230832"/>
          </a:xfrm>
          <a:prstGeom prst="roundRect">
            <a:avLst>
              <a:gd name="adj" fmla="val 12501"/>
            </a:avLst>
          </a:prstGeom>
          <a:solidFill>
            <a:srgbClr val="013C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보고서 조회</a:t>
            </a:r>
            <a:endParaRPr lang="en-US" sz="75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53" name="Table 1053">
            <a:extLst>
              <a:ext uri="{FF2B5EF4-FFF2-40B4-BE49-F238E27FC236}">
                <a16:creationId xmlns:a16="http://schemas.microsoft.com/office/drawing/2014/main" id="{E0B1727C-DFB3-D44D-22AE-22187225D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447006"/>
              </p:ext>
            </p:extLst>
          </p:nvPr>
        </p:nvGraphicFramePr>
        <p:xfrm>
          <a:off x="2504207" y="2616854"/>
          <a:ext cx="5528542" cy="2225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13643">
                  <a:extLst>
                    <a:ext uri="{9D8B030D-6E8A-4147-A177-3AD203B41FA5}">
                      <a16:colId xmlns:a16="http://schemas.microsoft.com/office/drawing/2014/main" val="3876769486"/>
                    </a:ext>
                  </a:extLst>
                </a:gridCol>
                <a:gridCol w="1342704">
                  <a:extLst>
                    <a:ext uri="{9D8B030D-6E8A-4147-A177-3AD203B41FA5}">
                      <a16:colId xmlns:a16="http://schemas.microsoft.com/office/drawing/2014/main" val="339077871"/>
                    </a:ext>
                  </a:extLst>
                </a:gridCol>
                <a:gridCol w="406342">
                  <a:extLst>
                    <a:ext uri="{9D8B030D-6E8A-4147-A177-3AD203B41FA5}">
                      <a16:colId xmlns:a16="http://schemas.microsoft.com/office/drawing/2014/main" val="1993707212"/>
                    </a:ext>
                  </a:extLst>
                </a:gridCol>
                <a:gridCol w="567292">
                  <a:extLst>
                    <a:ext uri="{9D8B030D-6E8A-4147-A177-3AD203B41FA5}">
                      <a16:colId xmlns:a16="http://schemas.microsoft.com/office/drawing/2014/main" val="997203867"/>
                    </a:ext>
                  </a:extLst>
                </a:gridCol>
                <a:gridCol w="523903">
                  <a:extLst>
                    <a:ext uri="{9D8B030D-6E8A-4147-A177-3AD203B41FA5}">
                      <a16:colId xmlns:a16="http://schemas.microsoft.com/office/drawing/2014/main" val="2075326839"/>
                    </a:ext>
                  </a:extLst>
                </a:gridCol>
                <a:gridCol w="500881">
                  <a:extLst>
                    <a:ext uri="{9D8B030D-6E8A-4147-A177-3AD203B41FA5}">
                      <a16:colId xmlns:a16="http://schemas.microsoft.com/office/drawing/2014/main" val="1712285141"/>
                    </a:ext>
                  </a:extLst>
                </a:gridCol>
                <a:gridCol w="521543">
                  <a:extLst>
                    <a:ext uri="{9D8B030D-6E8A-4147-A177-3AD203B41FA5}">
                      <a16:colId xmlns:a16="http://schemas.microsoft.com/office/drawing/2014/main" val="773094213"/>
                    </a:ext>
                  </a:extLst>
                </a:gridCol>
                <a:gridCol w="576041">
                  <a:extLst>
                    <a:ext uri="{9D8B030D-6E8A-4147-A177-3AD203B41FA5}">
                      <a16:colId xmlns:a16="http://schemas.microsoft.com/office/drawing/2014/main" val="3398505332"/>
                    </a:ext>
                  </a:extLst>
                </a:gridCol>
                <a:gridCol w="476193">
                  <a:extLst>
                    <a:ext uri="{9D8B030D-6E8A-4147-A177-3AD203B41FA5}">
                      <a16:colId xmlns:a16="http://schemas.microsoft.com/office/drawing/2014/main" val="2237581925"/>
                    </a:ext>
                  </a:extLst>
                </a:gridCol>
              </a:tblGrid>
              <a:tr h="3037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소매점</a:t>
                      </a:r>
                      <a:endParaRPr lang="en-US" altLang="ko-KR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코드</a:t>
                      </a:r>
                      <a:endParaRPr lang="en-US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소매점명</a:t>
                      </a:r>
                      <a:endParaRPr lang="en-US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MD </a:t>
                      </a:r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지점</a:t>
                      </a:r>
                      <a:endParaRPr lang="en-US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MD </a:t>
                      </a:r>
                    </a:p>
                    <a:p>
                      <a:pPr algn="ctr"/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존코드</a:t>
                      </a:r>
                      <a:endParaRPr lang="en-US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MD</a:t>
                      </a:r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US" altLang="ko-KR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사원명</a:t>
                      </a:r>
                      <a:endParaRPr lang="en-US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FS </a:t>
                      </a:r>
                    </a:p>
                    <a:p>
                      <a:pPr algn="ctr"/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지점</a:t>
                      </a:r>
                      <a:endParaRPr lang="en-US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FS </a:t>
                      </a:r>
                    </a:p>
                    <a:p>
                      <a:pPr algn="ctr"/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존코드</a:t>
                      </a:r>
                      <a:endParaRPr lang="en-US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FS</a:t>
                      </a:r>
                    </a:p>
                    <a:p>
                      <a:pPr algn="ctr"/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사원명</a:t>
                      </a:r>
                      <a:endParaRPr lang="en-US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폐업</a:t>
                      </a:r>
                      <a:endParaRPr lang="en-US" altLang="ko-KR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ko-KR" altLang="en-US" sz="700" b="1" dirty="0">
                          <a:ln>
                            <a:noFill/>
                          </a:ln>
                          <a:solidFill>
                            <a:srgbClr val="000000"/>
                          </a:solidFill>
                        </a:rPr>
                        <a:t>여부</a:t>
                      </a:r>
                      <a:endParaRPr lang="en-US" sz="700" b="1" dirty="0">
                        <a:ln>
                          <a:noFill/>
                        </a:ln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466696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1109068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뜨레모아과자점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A98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532229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1109068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뜨레모아과자점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985135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1109068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뜨레모아과자점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865391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1109068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뜨레모아과자점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985600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1109068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뜨레모아과자점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262534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1109072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구내매점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수원중부경찰서</a:t>
                      </a:r>
                      <a:r>
                        <a:rPr lang="en-US" altLang="ko-KR" sz="800" dirty="0"/>
                        <a:t>)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517226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1109072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구내매점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수원중부경찰서</a:t>
                      </a:r>
                      <a:r>
                        <a:rPr lang="en-US" altLang="ko-KR" sz="800" dirty="0"/>
                        <a:t>)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965962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1109072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구내매점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수원중부경찰서</a:t>
                      </a:r>
                      <a:r>
                        <a:rPr lang="en-US" altLang="ko-KR" sz="800" dirty="0"/>
                        <a:t>)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190051"/>
                  </a:ext>
                </a:extLst>
              </a:tr>
              <a:tr h="21262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1109072</a:t>
                      </a:r>
                    </a:p>
                  </a:txBody>
                  <a:tcPr anchor="ctr"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구내매점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수원중부경찰서</a:t>
                      </a:r>
                      <a:r>
                        <a:rPr lang="en-US" altLang="ko-KR" sz="800" dirty="0"/>
                        <a:t>)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1302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오세영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영업</a:t>
                      </a:r>
                      <a:endParaRPr lang="en-US" sz="800" dirty="0"/>
                    </a:p>
                  </a:txBody>
                  <a:tcPr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33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507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871FD5E-5623-E215-290E-90E86A2E1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지점 필터</a:t>
            </a:r>
            <a:r>
              <a:rPr lang="en-US" altLang="ko-KR" dirty="0">
                <a:latin typeface="+mn-ea"/>
              </a:rPr>
              <a:t>: PMK, EZD </a:t>
            </a:r>
            <a:r>
              <a:rPr lang="ko-KR" altLang="en-US" dirty="0">
                <a:latin typeface="+mn-ea"/>
              </a:rPr>
              <a:t>지점들을 지정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존코드 필터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지점 필터 선택후 해당되는 존코드 지정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소매점 유형 필터</a:t>
            </a:r>
            <a:r>
              <a:rPr lang="en-US" altLang="ko-KR" dirty="0">
                <a:latin typeface="+mn-ea"/>
              </a:rPr>
              <a:t>: GT</a:t>
            </a:r>
            <a:r>
              <a:rPr lang="ko-KR" altLang="en-US" dirty="0">
                <a:latin typeface="+mn-ea"/>
              </a:rPr>
              <a:t>와 </a:t>
            </a:r>
            <a:r>
              <a:rPr lang="en-US" altLang="ko-KR" dirty="0">
                <a:latin typeface="+mn-ea"/>
              </a:rPr>
              <a:t>KA </a:t>
            </a:r>
            <a:r>
              <a:rPr lang="ko-KR" altLang="en-US" dirty="0">
                <a:latin typeface="+mn-ea"/>
              </a:rPr>
              <a:t>중 선택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소매점 코드 필터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수동 검색 가능한 검색창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891E0C8-3F83-4BD2-2974-E00F14284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지점 필터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드롭다운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존코드 필터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드롭다운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소매점 유형 필터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드롭다운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소매점 코드 필터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드롭다운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7EBB91F-4F06-2857-91EE-10661984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지점 필터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Dim_Branch_CD_ISMS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존코드 필터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Dim_Zone_CD_ISMS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소매점 유형 필터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Dim_Retail_TY_ISMS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소매점 코드 필터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Dim_Retail_CD_ISMS</a:t>
            </a:r>
            <a:endParaRPr lang="ko-KR" altLang="en-US" dirty="0">
              <a:latin typeface="+mn-ea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ECDAE23-2351-6C92-24E2-C3F99A1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>
              <a:latin typeface="+mn-ea"/>
            </a:endParaRPr>
          </a:p>
          <a:p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기존에 밑에 있던 소매점 유형을 위로 올리고 소매점 코드를 수동 검색하기 쉽게 변경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00-001</a:t>
            </a:r>
            <a:endParaRPr lang="ko-KR" altLang="en-US" dirty="0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/>
              <a:t>JW</a:t>
            </a:r>
            <a:r>
              <a:rPr lang="ko-KR" altLang="en-US" sz="900"/>
              <a:t>중외제약 </a:t>
            </a:r>
            <a:r>
              <a:rPr lang="en-US" altLang="ko-KR" sz="900"/>
              <a:t>Data Modeling &amp; BI PJT</a:t>
            </a:r>
            <a:endParaRPr lang="ko-KR" altLang="en-US" sz="900"/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9BD34B-A061-03A7-6A39-EBEE6BE5B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74" y="1050643"/>
            <a:ext cx="3979993" cy="2534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339B0E-2326-9575-473C-C3A614E76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1" t="9658" b="76247"/>
          <a:stretch/>
        </p:blipFill>
        <p:spPr>
          <a:xfrm>
            <a:off x="6330465" y="1608631"/>
            <a:ext cx="5565201" cy="651441"/>
          </a:xfrm>
          <a:prstGeom prst="rect">
            <a:avLst/>
          </a:prstGeom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77889827-CFD2-9691-770F-2F37ACD321F3}"/>
              </a:ext>
            </a:extLst>
          </p:cNvPr>
          <p:cNvSpPr/>
          <p:nvPr/>
        </p:nvSpPr>
        <p:spPr>
          <a:xfrm>
            <a:off x="1943100" y="1279243"/>
            <a:ext cx="3051431" cy="3971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96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11AA357C-8C5F-0117-BC7E-B3797E815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매출 요약 페이지로 사업부장 이상 관리자 조회 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2A52EA57-EAD1-1EF8-1B42-00478CE0D8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1636B62-3F9F-C854-8BF6-7FE5E36F81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6F0E0AD3-5D9E-B3D7-8F56-8296DF5ED8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+mn-ea"/>
              </a:rPr>
              <a:t>01-01</a:t>
            </a:r>
            <a:endParaRPr lang="ko-KR" altLang="en-US">
              <a:latin typeface="+mn-ea"/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171C922C-CB83-AB2C-9E71-48C3EEC5B9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1-1 User</a:t>
            </a:r>
            <a:r>
              <a:rPr lang="ko-KR" altLang="en-US"/>
              <a:t> </a:t>
            </a:r>
            <a:r>
              <a:rPr lang="en-US" altLang="ko-KR"/>
              <a:t>Report</a:t>
            </a:r>
            <a:endParaRPr lang="ko-KR" altLang="en-US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49D68903-F576-68A3-A354-A68C23F370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1-1 User</a:t>
            </a:r>
            <a:r>
              <a:rPr lang="ko-KR" altLang="en-US"/>
              <a:t> </a:t>
            </a:r>
            <a:r>
              <a:rPr lang="en-US" altLang="ko-KR"/>
              <a:t>Report</a:t>
            </a:r>
            <a:endParaRPr lang="ko-KR" altLang="en-US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E5ABE6D7-9862-6918-B6E7-68299BD4B858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Data Modeling &amp; BI PJT</a:t>
            </a:r>
            <a:endParaRPr lang="ko-KR" altLang="en-US"/>
          </a:p>
        </p:txBody>
      </p:sp>
      <p:sp>
        <p:nvSpPr>
          <p:cNvPr id="7" name="텍스트 개체 틀 8">
            <a:extLst>
              <a:ext uri="{FF2B5EF4-FFF2-40B4-BE49-F238E27FC236}">
                <a16:creationId xmlns:a16="http://schemas.microsoft.com/office/drawing/2014/main" id="{FB6FB6E4-5926-C9E7-9723-8728CB4BC17B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C85395-24A6-7FF5-726C-ECD608154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26" y="990210"/>
            <a:ext cx="3564533" cy="542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44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871FD5E-5623-E215-290E-90E86A2E1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날짜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보고서에 반영되는 데이터 기간 지정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조직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사업부필터와 팀 필터 두개로 구분</a:t>
            </a:r>
            <a:endParaRPr lang="en-US" altLang="ko-KR">
              <a:latin typeface="+mn-ea"/>
            </a:endParaRPr>
          </a:p>
          <a:p>
            <a:r>
              <a:rPr lang="ko-KR" altLang="en-US" err="1">
                <a:latin typeface="+mn-ea"/>
              </a:rPr>
              <a:t>종급</a:t>
            </a:r>
            <a:r>
              <a:rPr lang="ko-KR" altLang="en-US">
                <a:latin typeface="+mn-ea"/>
              </a:rPr>
              <a:t>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 err="1">
                <a:latin typeface="+mn-ea"/>
              </a:rPr>
              <a:t>종급에</a:t>
            </a:r>
            <a:r>
              <a:rPr lang="ko-KR" altLang="en-US">
                <a:latin typeface="+mn-ea"/>
              </a:rPr>
              <a:t> 대한 필터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지표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지표에 대한 필터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품목 필터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품목에 대한 필터</a:t>
            </a:r>
          </a:p>
          <a:p>
            <a:endParaRPr lang="ko-KR" altLang="en-US">
              <a:latin typeface="+mn-ea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891E0C8-3F83-4BD2-2974-E00F14284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날짜 필터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드롭다운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조직 필터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드롭다운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종급 필터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드롭다운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지표 필터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드롭다운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품목 필터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드롭다운</a:t>
            </a:r>
            <a:endParaRPr lang="en-US" altLang="ko-KR" dirty="0">
              <a:latin typeface="+mn-ea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7EBB91F-4F06-2857-91EE-10661984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날짜 필터 </a:t>
            </a:r>
            <a:r>
              <a:rPr lang="en-US" altLang="ko-KR">
                <a:latin typeface="+mn-ea"/>
              </a:rPr>
              <a:t>: </a:t>
            </a:r>
            <a:r>
              <a:rPr lang="en-US" altLang="ko-KR" err="1">
                <a:latin typeface="+mn-ea"/>
              </a:rPr>
              <a:t>Dim_Calendar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조직 필터 </a:t>
            </a:r>
            <a:r>
              <a:rPr lang="en-US" altLang="ko-KR">
                <a:latin typeface="+mn-ea"/>
              </a:rPr>
              <a:t>: </a:t>
            </a:r>
            <a:r>
              <a:rPr lang="en-US" altLang="ko-KR" err="1">
                <a:latin typeface="+mn-ea"/>
              </a:rPr>
              <a:t>Dim_Org_Bizdept</a:t>
            </a:r>
            <a:r>
              <a:rPr lang="en-US" altLang="ko-KR">
                <a:latin typeface="+mn-ea"/>
              </a:rPr>
              <a:t> (</a:t>
            </a:r>
            <a:r>
              <a:rPr lang="ko-KR" altLang="en-US">
                <a:latin typeface="+mn-ea"/>
              </a:rPr>
              <a:t>사업부</a:t>
            </a:r>
            <a:r>
              <a:rPr lang="en-US" altLang="ko-KR">
                <a:latin typeface="+mn-ea"/>
              </a:rPr>
              <a:t>) / </a:t>
            </a:r>
            <a:r>
              <a:rPr lang="en-US" altLang="ko-KR" err="1">
                <a:latin typeface="+mn-ea"/>
              </a:rPr>
              <a:t>Dim_Org_Team_Region</a:t>
            </a:r>
            <a:r>
              <a:rPr lang="en-US" altLang="ko-KR">
                <a:latin typeface="+mn-ea"/>
              </a:rPr>
              <a:t> (</a:t>
            </a:r>
            <a:r>
              <a:rPr lang="ko-KR" altLang="en-US">
                <a:latin typeface="+mn-ea"/>
              </a:rPr>
              <a:t>팀</a:t>
            </a:r>
            <a:r>
              <a:rPr lang="en-US" altLang="ko-KR">
                <a:latin typeface="+mn-ea"/>
              </a:rPr>
              <a:t>)</a:t>
            </a:r>
          </a:p>
          <a:p>
            <a:r>
              <a:rPr lang="ko-KR" altLang="en-US" err="1">
                <a:latin typeface="+mn-ea"/>
              </a:rPr>
              <a:t>종급</a:t>
            </a:r>
            <a:r>
              <a:rPr lang="ko-KR" altLang="en-US">
                <a:latin typeface="+mn-ea"/>
              </a:rPr>
              <a:t> 필터 </a:t>
            </a:r>
            <a:r>
              <a:rPr lang="en-US" altLang="ko-KR">
                <a:latin typeface="+mn-ea"/>
              </a:rPr>
              <a:t>: </a:t>
            </a:r>
            <a:r>
              <a:rPr lang="en-US" altLang="ko-KR" err="1">
                <a:latin typeface="+mn-ea"/>
              </a:rPr>
              <a:t>Dim_Hospital_TypeGrade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지표 필터 </a:t>
            </a:r>
            <a:r>
              <a:rPr lang="en-US" altLang="ko-KR">
                <a:latin typeface="+mn-ea"/>
              </a:rPr>
              <a:t>: </a:t>
            </a:r>
            <a:r>
              <a:rPr lang="en-US" altLang="ko-KR" err="1">
                <a:latin typeface="+mn-ea"/>
              </a:rPr>
              <a:t>Dim_ItemClassCode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품목 필터 </a:t>
            </a:r>
            <a:r>
              <a:rPr lang="en-US" altLang="ko-KR">
                <a:latin typeface="+mn-ea"/>
              </a:rPr>
              <a:t>: Dim_ItemClassGroup2</a:t>
            </a:r>
          </a:p>
          <a:p>
            <a:endParaRPr lang="ko-KR" altLang="en-US">
              <a:latin typeface="+mn-ea"/>
            </a:endParaRPr>
          </a:p>
          <a:p>
            <a:endParaRPr lang="ko-KR" altLang="en-US">
              <a:latin typeface="+mn-ea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ECDAE23-2351-6C92-24E2-C3F99A1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>
              <a:latin typeface="+mn-ea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01-01</a:t>
            </a:r>
            <a:endParaRPr lang="ko-KR" altLang="en-US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1-1 User</a:t>
            </a:r>
            <a:r>
              <a:rPr lang="ko-KR" altLang="en-US"/>
              <a:t> </a:t>
            </a:r>
            <a:r>
              <a:rPr lang="en-US" altLang="ko-KR"/>
              <a:t>Report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1-2 User</a:t>
            </a:r>
            <a:r>
              <a:rPr lang="ko-KR" altLang="en-US"/>
              <a:t> </a:t>
            </a:r>
            <a:r>
              <a:rPr lang="en-US" altLang="ko-KR"/>
              <a:t>Report I</a:t>
            </a: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필터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/>
              <a:t>JW</a:t>
            </a:r>
            <a:r>
              <a:rPr lang="ko-KR" altLang="en-US" sz="900"/>
              <a:t>중외제약 </a:t>
            </a:r>
            <a:r>
              <a:rPr lang="en-US" altLang="ko-KR" sz="900"/>
              <a:t>Data Modeling &amp; BI PJT</a:t>
            </a:r>
            <a:endParaRPr lang="ko-KR" altLang="en-US" sz="900"/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36C1E6-9E5B-78FD-AF4F-5F9144294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t="984" r="-54" b="70027"/>
          <a:stretch/>
        </p:blipFill>
        <p:spPr>
          <a:xfrm>
            <a:off x="663617" y="1250231"/>
            <a:ext cx="4835441" cy="213503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78474A1-2A10-4BB9-4FFE-A4A5B37A7B22}"/>
              </a:ext>
            </a:extLst>
          </p:cNvPr>
          <p:cNvSpPr/>
          <p:nvPr/>
        </p:nvSpPr>
        <p:spPr>
          <a:xfrm>
            <a:off x="804574" y="1589926"/>
            <a:ext cx="4553526" cy="286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00B3D8-FA0D-1058-E985-FF906E899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648"/>
          <a:stretch/>
        </p:blipFill>
        <p:spPr>
          <a:xfrm>
            <a:off x="6302099" y="2042365"/>
            <a:ext cx="5621933" cy="3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0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871FD5E-5623-E215-290E-90E86A2E1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IMS</a:t>
            </a:r>
            <a:r>
              <a:rPr lang="ko-KR" altLang="en-US"/>
              <a:t>차트의 경우 </a:t>
            </a:r>
            <a:r>
              <a:rPr lang="en-US" altLang="ko-KR"/>
              <a:t>Sales Summary</a:t>
            </a:r>
            <a:r>
              <a:rPr lang="ko-KR" altLang="en-US"/>
              <a:t>에서는 전체 실적 트랜드와 </a:t>
            </a:r>
            <a:r>
              <a:rPr lang="en-US" altLang="ko-KR"/>
              <a:t>JW</a:t>
            </a:r>
            <a:r>
              <a:rPr lang="ko-KR" altLang="en-US"/>
              <a:t>실적 트랜드 확인하고 </a:t>
            </a:r>
            <a:r>
              <a:rPr lang="en-US" altLang="ko-KR"/>
              <a:t>Market</a:t>
            </a:r>
            <a:r>
              <a:rPr lang="ko-KR" altLang="en-US"/>
              <a:t>에서의 </a:t>
            </a:r>
            <a:r>
              <a:rPr lang="en-US" altLang="ko-KR"/>
              <a:t>IMS</a:t>
            </a:r>
            <a:r>
              <a:rPr lang="ko-KR" altLang="en-US"/>
              <a:t>차트에서는 제약사별로 확인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r>
              <a:rPr lang="en-US" altLang="ko-KR">
                <a:solidFill>
                  <a:schemeClr val="tx1"/>
                </a:solidFill>
                <a:latin typeface="+mn-ea"/>
              </a:rPr>
              <a:t>IMS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전체 실적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(=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제약사 품목별 전체 합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JW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실적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개의 값을 비교하고 시장점유율을 보고자 하므로 데이터 레이블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혹은 막대차트로 순위 표시 요청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r>
              <a:rPr lang="ko-KR" altLang="en-US">
                <a:latin typeface="+mn-ea"/>
              </a:rPr>
              <a:t>선택한 품목의 </a:t>
            </a:r>
            <a:r>
              <a:rPr lang="en-US" altLang="ko-KR">
                <a:latin typeface="+mn-ea"/>
              </a:rPr>
              <a:t>IMS</a:t>
            </a:r>
            <a:r>
              <a:rPr lang="ko-KR" altLang="en-US">
                <a:latin typeface="+mn-ea"/>
              </a:rPr>
              <a:t>에서의 점유율을 확인하기 위한 지표</a:t>
            </a:r>
          </a:p>
          <a:p>
            <a:endParaRPr lang="ko-KR" altLang="en-US">
              <a:latin typeface="+mn-ea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891E0C8-3F83-4BD2-2974-E00F14284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개체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선 그래프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기준 날짜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전월 포함 </a:t>
            </a:r>
            <a:r>
              <a:rPr lang="en-US" altLang="ko-KR">
                <a:latin typeface="+mn-ea"/>
              </a:rPr>
              <a:t>12</a:t>
            </a:r>
            <a:r>
              <a:rPr lang="ko-KR" altLang="en-US">
                <a:latin typeface="+mn-ea"/>
              </a:rPr>
              <a:t>개월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항목 개수 </a:t>
            </a:r>
            <a:r>
              <a:rPr lang="en-US" altLang="ko-KR">
                <a:latin typeface="+mn-ea"/>
              </a:rPr>
              <a:t>: 3</a:t>
            </a:r>
            <a:r>
              <a:rPr lang="ko-KR" altLang="en-US">
                <a:latin typeface="+mn-ea"/>
              </a:rPr>
              <a:t>개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solidFill>
                  <a:schemeClr val="tx1"/>
                </a:solidFill>
                <a:latin typeface="+mn-ea"/>
              </a:rPr>
              <a:t>전체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IMS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수치 데이터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중외제약 수치 데이터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중외제약의 달성율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개의 선으로 표현</a:t>
            </a:r>
            <a:endParaRPr lang="en-US" altLang="ko-KR">
              <a:solidFill>
                <a:schemeClr val="tx1"/>
              </a:solidFill>
              <a:latin typeface="+mn-ea"/>
            </a:endParaRPr>
          </a:p>
          <a:p>
            <a:r>
              <a:rPr lang="ko-KR" altLang="en-US">
                <a:latin typeface="+mn-ea"/>
              </a:rPr>
              <a:t>차트 길이 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현재 화면처럼 </a:t>
            </a:r>
            <a:r>
              <a:rPr lang="en-US" altLang="ko-KR">
                <a:latin typeface="+mn-ea"/>
              </a:rPr>
              <a:t>4</a:t>
            </a:r>
            <a:r>
              <a:rPr lang="ko-KR" altLang="en-US">
                <a:latin typeface="+mn-ea"/>
              </a:rPr>
              <a:t>개의 개체가 한눈에 보이는 크기로 유지할 것</a:t>
            </a:r>
            <a:endParaRPr lang="en-US" altLang="ko-KR">
              <a:latin typeface="+mn-ea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7EBB91F-4F06-2857-91EE-10661984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IMS</a:t>
            </a:r>
          </a:p>
          <a:p>
            <a:pPr lvl="1"/>
            <a:r>
              <a:rPr lang="ko-KR" altLang="en-US">
                <a:latin typeface="+mn-ea"/>
              </a:rPr>
              <a:t>원천 </a:t>
            </a:r>
            <a:r>
              <a:rPr lang="en-US" altLang="ko-KR">
                <a:latin typeface="+mn-ea"/>
              </a:rPr>
              <a:t>: IMS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ECDAE23-2351-6C92-24E2-C3F99A1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IMS </a:t>
            </a:r>
            <a:r>
              <a:rPr lang="ko-KR" altLang="en-US">
                <a:latin typeface="+mn-ea"/>
              </a:rPr>
              <a:t>차트를 </a:t>
            </a:r>
            <a:r>
              <a:rPr lang="en-US" altLang="ko-KR">
                <a:latin typeface="+mn-ea"/>
              </a:rPr>
              <a:t>Top5</a:t>
            </a:r>
            <a:r>
              <a:rPr lang="ko-KR" altLang="en-US">
                <a:latin typeface="+mn-ea"/>
              </a:rPr>
              <a:t>로 할 경우 </a:t>
            </a:r>
            <a:r>
              <a:rPr lang="en-US" altLang="ko-KR">
                <a:latin typeface="+mn-ea"/>
              </a:rPr>
              <a:t>Top5</a:t>
            </a:r>
            <a:r>
              <a:rPr lang="ko-KR" altLang="en-US">
                <a:latin typeface="+mn-ea"/>
              </a:rPr>
              <a:t>의 기준 날짜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기간 필터 최근 날짜 기준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최근 분기</a:t>
            </a:r>
            <a:r>
              <a:rPr lang="en-US" altLang="ko-KR">
                <a:latin typeface="+mn-ea"/>
              </a:rPr>
              <a:t>)</a:t>
            </a:r>
          </a:p>
          <a:p>
            <a:pPr marL="127000" lvl="1" indent="0">
              <a:buNone/>
            </a:pPr>
            <a:r>
              <a:rPr lang="en-US" altLang="ko-KR">
                <a:latin typeface="+mn-ea"/>
              </a:rPr>
              <a:t>-&gt; </a:t>
            </a:r>
            <a:r>
              <a:rPr lang="ko-KR" altLang="en-US">
                <a:latin typeface="+mn-ea"/>
              </a:rPr>
              <a:t>항목 개수 지정이 아닌 전체 </a:t>
            </a:r>
            <a:r>
              <a:rPr lang="en-US" altLang="ko-KR">
                <a:latin typeface="+mn-ea"/>
              </a:rPr>
              <a:t>IMS </a:t>
            </a:r>
            <a:r>
              <a:rPr lang="ko-KR" altLang="en-US">
                <a:latin typeface="+mn-ea"/>
              </a:rPr>
              <a:t>수치와 중외</a:t>
            </a:r>
            <a:endParaRPr lang="en-US" altLang="ko-KR">
              <a:latin typeface="+mn-ea"/>
            </a:endParaRPr>
          </a:p>
          <a:p>
            <a:pPr marL="127000" lvl="1" indent="0">
              <a:buNone/>
            </a:pPr>
            <a:r>
              <a:rPr lang="en-US" altLang="ko-KR">
                <a:latin typeface="+mn-ea"/>
              </a:rPr>
              <a:t>-&gt; Chart Condition</a:t>
            </a:r>
            <a:r>
              <a:rPr lang="ko-KR" altLang="en-US">
                <a:latin typeface="+mn-ea"/>
              </a:rPr>
              <a:t>대로 표시하기로 하여 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미적용</a:t>
            </a:r>
            <a:r>
              <a:rPr lang="en-US" altLang="ko-KR">
                <a:latin typeface="+mn-ea"/>
              </a:rPr>
              <a:t>)</a:t>
            </a:r>
            <a:r>
              <a:rPr lang="ko-KR" altLang="en-US">
                <a:latin typeface="+mn-ea"/>
              </a:rPr>
              <a:t> </a:t>
            </a:r>
          </a:p>
          <a:p>
            <a:endParaRPr lang="ko-KR" altLang="en-US">
              <a:latin typeface="+mn-ea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01-02</a:t>
            </a:r>
            <a:endParaRPr lang="ko-KR" altLang="en-US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1-1 User</a:t>
            </a:r>
            <a:r>
              <a:rPr lang="ko-KR" altLang="en-US"/>
              <a:t> </a:t>
            </a:r>
            <a:r>
              <a:rPr lang="en-US" altLang="ko-KR"/>
              <a:t>Report</a:t>
            </a:r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1-2 User</a:t>
            </a:r>
            <a:r>
              <a:rPr lang="ko-KR" altLang="en-US"/>
              <a:t> </a:t>
            </a:r>
            <a:r>
              <a:rPr lang="en-US" altLang="ko-KR"/>
              <a:t>Report I</a:t>
            </a:r>
            <a:r>
              <a:rPr lang="ko-KR" altLang="en-US"/>
              <a:t> </a:t>
            </a:r>
            <a:r>
              <a:rPr lang="en-US" altLang="ko-KR"/>
              <a:t>- IMS</a:t>
            </a:r>
            <a:endParaRPr lang="ko-KR" altLang="en-US"/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/>
              <a:t>JW</a:t>
            </a:r>
            <a:r>
              <a:rPr lang="ko-KR" altLang="en-US" sz="900"/>
              <a:t>중외제약 </a:t>
            </a:r>
            <a:r>
              <a:rPr lang="en-US" altLang="ko-KR" sz="900"/>
              <a:t>Data Modeling &amp; BI PJT</a:t>
            </a:r>
            <a:endParaRPr lang="ko-KR" altLang="en-US" sz="900"/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BB34A9-8E06-26FE-7F01-193332394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t="984" r="-54" b="70027"/>
          <a:stretch/>
        </p:blipFill>
        <p:spPr>
          <a:xfrm>
            <a:off x="877796" y="1250232"/>
            <a:ext cx="4835441" cy="213503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6F57A6-CDDA-6532-8964-B0A514DAAD36}"/>
              </a:ext>
            </a:extLst>
          </p:cNvPr>
          <p:cNvSpPr/>
          <p:nvPr/>
        </p:nvSpPr>
        <p:spPr>
          <a:xfrm>
            <a:off x="1000125" y="2000250"/>
            <a:ext cx="1457325" cy="1295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43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871FD5E-5623-E215-290E-90E86A2E1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선택한 품목의 </a:t>
            </a:r>
            <a:r>
              <a:rPr lang="en-US" altLang="ko-KR"/>
              <a:t>CSD</a:t>
            </a:r>
            <a:r>
              <a:rPr lang="ko-KR" altLang="en-US"/>
              <a:t>에서의 점유율을 확인하기 위한 지표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2891E0C8-3F83-4BD2-2974-E00F14284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latin typeface="+mn-ea"/>
              </a:rPr>
              <a:t>개체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선 그래프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기준 날짜 </a:t>
            </a:r>
            <a:r>
              <a:rPr lang="en-US" altLang="ko-KR">
                <a:latin typeface="+mn-ea"/>
              </a:rPr>
              <a:t>: </a:t>
            </a:r>
            <a:r>
              <a:rPr lang="ko-KR" altLang="en-US">
                <a:latin typeface="+mn-ea"/>
              </a:rPr>
              <a:t>전월 포함 </a:t>
            </a:r>
            <a:r>
              <a:rPr lang="en-US" altLang="ko-KR">
                <a:latin typeface="+mn-ea"/>
              </a:rPr>
              <a:t>12</a:t>
            </a:r>
            <a:r>
              <a:rPr lang="ko-KR" altLang="en-US">
                <a:latin typeface="+mn-ea"/>
              </a:rPr>
              <a:t>개월 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차트길이</a:t>
            </a:r>
            <a:endParaRPr lang="en-US" altLang="ko-KR">
              <a:latin typeface="+mn-ea"/>
            </a:endParaRPr>
          </a:p>
          <a:p>
            <a:pPr lvl="1"/>
            <a:r>
              <a:rPr lang="ko-KR" altLang="en-US">
                <a:latin typeface="+mn-ea"/>
              </a:rPr>
              <a:t>현재 화면처럼 </a:t>
            </a:r>
            <a:r>
              <a:rPr lang="en-US" altLang="ko-KR">
                <a:latin typeface="+mn-ea"/>
              </a:rPr>
              <a:t>4</a:t>
            </a:r>
            <a:r>
              <a:rPr lang="ko-KR" altLang="en-US">
                <a:latin typeface="+mn-ea"/>
              </a:rPr>
              <a:t>개의 개체가 한눈에 보이는 크기로 유지할 것</a:t>
            </a:r>
            <a:endParaRPr lang="en-US" altLang="ko-KR">
              <a:latin typeface="+mn-ea"/>
            </a:endParaRPr>
          </a:p>
          <a:p>
            <a:endParaRPr lang="ko-KR" altLang="en-US">
              <a:latin typeface="+mn-ea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7EBB91F-4F06-2857-91EE-10661984F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CSD</a:t>
            </a:r>
          </a:p>
          <a:p>
            <a:pPr lvl="1"/>
            <a:r>
              <a:rPr lang="ko-KR" altLang="en-US">
                <a:latin typeface="+mn-ea"/>
              </a:rPr>
              <a:t>원천 </a:t>
            </a:r>
            <a:r>
              <a:rPr lang="en-US" altLang="ko-KR">
                <a:latin typeface="+mn-ea"/>
              </a:rPr>
              <a:t>: CSD</a:t>
            </a:r>
            <a:endParaRPr lang="ko-KR" altLang="en-US">
              <a:latin typeface="+mn-ea"/>
            </a:endParaRPr>
          </a:p>
          <a:p>
            <a:endParaRPr lang="ko-KR" altLang="en-US">
              <a:latin typeface="+mn-ea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ECDAE23-2351-6C92-24E2-C3F99A13C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731D17C-A35B-1F51-03D2-5D4634B5D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01-03</a:t>
            </a:r>
            <a:endParaRPr lang="ko-KR" altLang="en-US">
              <a:latin typeface="+mn-ea"/>
            </a:endParaRP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2C1005-3E5D-AAFA-2C25-275B0E0ED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1-1 User</a:t>
            </a:r>
            <a:r>
              <a:rPr lang="ko-KR" altLang="en-US"/>
              <a:t> </a:t>
            </a:r>
            <a:r>
              <a:rPr lang="en-US" altLang="ko-KR"/>
              <a:t>Report</a:t>
            </a:r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71CCC8-D515-0725-E2C5-7539C4B24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1-2 User</a:t>
            </a:r>
            <a:r>
              <a:rPr lang="ko-KR" altLang="en-US"/>
              <a:t> </a:t>
            </a:r>
            <a:r>
              <a:rPr lang="en-US" altLang="ko-KR"/>
              <a:t>Report I</a:t>
            </a:r>
            <a:r>
              <a:rPr lang="ko-KR" altLang="en-US"/>
              <a:t> </a:t>
            </a:r>
            <a:r>
              <a:rPr lang="en-US" altLang="ko-KR"/>
              <a:t>- CSD</a:t>
            </a:r>
            <a:endParaRPr lang="ko-KR" altLang="en-US"/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2A8BEF3D-0209-EEF4-1BA2-8CEAC448C4A3}"/>
              </a:ext>
            </a:extLst>
          </p:cNvPr>
          <p:cNvSpPr txBox="1">
            <a:spLocks/>
          </p:cNvSpPr>
          <p:nvPr/>
        </p:nvSpPr>
        <p:spPr>
          <a:xfrm>
            <a:off x="1085849" y="485776"/>
            <a:ext cx="2105026" cy="180975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500" indent="-139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tabLst>
                <a:tab pos="541338" algn="l"/>
              </a:tabLst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238" indent="-968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–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>
                <a:latin typeface="+mn-ea"/>
              </a:rPr>
              <a:t>JW</a:t>
            </a:r>
            <a:r>
              <a:rPr lang="ko-KR" altLang="en-US" sz="900">
                <a:latin typeface="+mn-ea"/>
              </a:rPr>
              <a:t>중외제약 </a:t>
            </a:r>
            <a:r>
              <a:rPr lang="en-US" altLang="ko-KR" sz="900">
                <a:latin typeface="+mn-ea"/>
              </a:rPr>
              <a:t>Data Modeling &amp; BI PJT</a:t>
            </a:r>
            <a:endParaRPr lang="ko-KR" altLang="en-US" sz="900">
              <a:latin typeface="+mn-ea"/>
            </a:endParaRPr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5A17293B-E2AE-DBF7-B001-BD76E07A3EA7}"/>
              </a:ext>
            </a:extLst>
          </p:cNvPr>
          <p:cNvSpPr txBox="1">
            <a:spLocks/>
          </p:cNvSpPr>
          <p:nvPr/>
        </p:nvSpPr>
        <p:spPr>
          <a:xfrm>
            <a:off x="4072912" y="476249"/>
            <a:ext cx="1963875" cy="190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JW</a:t>
            </a:r>
            <a:r>
              <a:rPr lang="ko-KR" altLang="en-US"/>
              <a:t>중외제약 </a:t>
            </a:r>
            <a:r>
              <a:rPr lang="en-US" altLang="ko-KR"/>
              <a:t>A+ Sales Report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356013-6C82-FE56-820A-5561C6920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t="984" r="-54" b="70027"/>
          <a:stretch/>
        </p:blipFill>
        <p:spPr>
          <a:xfrm>
            <a:off x="709552" y="1250231"/>
            <a:ext cx="4835441" cy="213503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AE07A1-2B29-9199-395B-51ED2F070B13}"/>
              </a:ext>
            </a:extLst>
          </p:cNvPr>
          <p:cNvSpPr/>
          <p:nvPr/>
        </p:nvSpPr>
        <p:spPr>
          <a:xfrm>
            <a:off x="2415373" y="2000249"/>
            <a:ext cx="1457325" cy="1295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CF0814-9F93-7D00-F916-09321E0B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0" y="1034696"/>
            <a:ext cx="2919414" cy="25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91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절묘한 입체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de98abc-ba30-451a-8ce6-4c4c6166e473">
      <Terms xmlns="http://schemas.microsoft.com/office/infopath/2007/PartnerControls"/>
    </lcf76f155ced4ddcb4097134ff3c332f>
    <TaxCatchAll xmlns="b62bbea0-3efe-4948-8e66-8df7f1e51339" xsi:nil="true"/>
    <_xc815__xb82c__xc21c__xc11c_ xmlns="0de98abc-ba30-451a-8ce6-4c4c6166e47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DFA59B5C858E4683FD8275FF124205" ma:contentTypeVersion="14" ma:contentTypeDescription="Create a new document." ma:contentTypeScope="" ma:versionID="3122e2cbb853d51f0e92c33465f19541">
  <xsd:schema xmlns:xsd="http://www.w3.org/2001/XMLSchema" xmlns:xs="http://www.w3.org/2001/XMLSchema" xmlns:p="http://schemas.microsoft.com/office/2006/metadata/properties" xmlns:ns2="0de98abc-ba30-451a-8ce6-4c4c6166e473" xmlns:ns3="b62bbea0-3efe-4948-8e66-8df7f1e51339" targetNamespace="http://schemas.microsoft.com/office/2006/metadata/properties" ma:root="true" ma:fieldsID="38101808f830da70fa282871ba06d96d" ns2:_="" ns3:_="">
    <xsd:import namespace="0de98abc-ba30-451a-8ce6-4c4c6166e473"/>
    <xsd:import namespace="b62bbea0-3efe-4948-8e66-8df7f1e513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_xc815__xb82c__xc21c__xc11c_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e98abc-ba30-451a-8ce6-4c4c6166e4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4d630e15-a7d3-4b71-8e53-35de230cf9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xc815__xb82c__xc21c__xc11c_" ma:index="20" nillable="true" ma:displayName="정렬순서" ma:format="Dropdown" ma:internalName="_xc815__xb82c__xc21c__xc11c_" ma:percentage="FALSE">
      <xsd:simpleType>
        <xsd:restriction base="dms:Number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2bbea0-3efe-4948-8e66-8df7f1e51339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72621c50-1ce2-458e-bc6b-b632176d224e}" ma:internalName="TaxCatchAll" ma:showField="CatchAllData" ma:web="b62bbea0-3efe-4948-8e66-8df7f1e513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85CD88-8186-4A7F-890B-BF915215E0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ED5B58-4782-4DF6-99E4-AE0EB05CF3CC}">
  <ds:schemaRefs>
    <ds:schemaRef ds:uri="0de98abc-ba30-451a-8ce6-4c4c6166e473"/>
    <ds:schemaRef ds:uri="b62bbea0-3efe-4948-8e66-8df7f1e5133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e0b2eb5-b991-48f3-ab11-25b43d00da6a"/>
    <ds:schemaRef ds:uri="c2ee1bed-e7b6-41ca-ac1e-19fff78bde6d"/>
  </ds:schemaRefs>
</ds:datastoreItem>
</file>

<file path=customXml/itemProps3.xml><?xml version="1.0" encoding="utf-8"?>
<ds:datastoreItem xmlns:ds="http://schemas.openxmlformats.org/officeDocument/2006/customXml" ds:itemID="{701CA20F-C6C6-41AA-8422-78C33DF8A178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1367</TotalTime>
  <Words>1699</Words>
  <Application>Microsoft Office PowerPoint</Application>
  <PresentationFormat>Widescreen</PresentationFormat>
  <Paragraphs>373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Yu Gothic Medium</vt:lpstr>
      <vt:lpstr>맑은 고딕</vt:lpstr>
      <vt:lpstr>맑은 고딕 (본문)</vt:lpstr>
      <vt:lpstr>Arial</vt:lpstr>
      <vt:lpstr>Bodoni MT</vt:lpstr>
      <vt:lpstr>Segoe UI</vt:lpstr>
      <vt:lpstr>Wingdings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Jake Jeong(정진우)</dc:creator>
  <cp:lastModifiedBy>Jeong, Jake (contracted)</cp:lastModifiedBy>
  <cp:revision>1</cp:revision>
  <dcterms:created xsi:type="dcterms:W3CDTF">2022-11-09T00:32:09Z</dcterms:created>
  <dcterms:modified xsi:type="dcterms:W3CDTF">2023-08-23T03:47:45Z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0x0101007BDFA59B5C858E4683FD8275FF124205</vt:lpwstr>
  </property>
  <property fmtid="{D5CDD505-2E9C-101B-9397-08002B2CF9AE}" pid="3" name="MediaServiceImageTags">
    <vt:lpwstr/>
  </property>
</Properties>
</file>